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0" r:id="rId1"/>
  </p:sldMasterIdLst>
  <p:notesMasterIdLst>
    <p:notesMasterId r:id="rId5"/>
  </p:notesMasterIdLst>
  <p:sldIdLst>
    <p:sldId id="257" r:id="rId2"/>
    <p:sldId id="258" r:id="rId3"/>
    <p:sldId id="259" r:id="rId4"/>
  </p:sldIdLst>
  <p:sldSz cx="43891200" cy="32918400"/>
  <p:notesSz cx="6858000" cy="9144000"/>
  <p:embeddedFontLst>
    <p:embeddedFont>
      <p:font typeface="Acumin Pro" panose="020B0604020202020204" charset="0"/>
      <p:regular r:id="rId6"/>
      <p:bold r:id="rId7"/>
      <p:italic r:id="rId8"/>
      <p:boldItalic r:id="rId9"/>
    </p:embeddedFont>
    <p:embeddedFont>
      <p:font typeface="Acumin Pro ExtraCondensed" panose="020B0604020202020204" charset="0"/>
      <p:regular r:id="rId10"/>
      <p:bold r:id="rId11"/>
      <p:italic r:id="rId12"/>
      <p:boldItalic r:id="rId13"/>
    </p:embeddedFont>
    <p:embeddedFont>
      <p:font typeface="Acumin Pro SemiCondensed" panose="020B0604020202020204" charset="0"/>
      <p:regular r:id="rId14"/>
      <p:bold r:id="rId15"/>
      <p:italic r:id="rId16"/>
      <p:boldItalic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libri Light" panose="020F0302020204030204" pitchFamily="34" charset="0"/>
      <p:regular r:id="rId22"/>
      <p:italic r:id="rId23"/>
    </p:embeddedFont>
    <p:embeddedFont>
      <p:font typeface="United Sans Cd Hv" charset="0"/>
      <p:bold r:id="rId2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55960"/>
    <a:srgbClr val="CFB991"/>
    <a:srgbClr val="000000"/>
    <a:srgbClr val="55597B"/>
    <a:srgbClr val="CFB98F"/>
    <a:srgbClr val="C4BF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956"/>
    <p:restoredTop sz="94694"/>
  </p:normalViewPr>
  <p:slideViewPr>
    <p:cSldViewPr snapToGrid="0">
      <p:cViewPr varScale="1">
        <p:scale>
          <a:sx n="22" d="100"/>
          <a:sy n="22" d="100"/>
        </p:scale>
        <p:origin x="224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font" Target="fonts/font13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6.fntdata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font" Target="fonts/font12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1.fntdata"/><Relationship Id="rId20" Type="http://schemas.openxmlformats.org/officeDocument/2006/relationships/font" Target="fonts/font15.fntdata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24" Type="http://schemas.openxmlformats.org/officeDocument/2006/relationships/font" Target="fonts/font19.fntdata"/><Relationship Id="rId5" Type="http://schemas.openxmlformats.org/officeDocument/2006/relationships/notesMaster" Target="notesMasters/notesMaster1.xml"/><Relationship Id="rId15" Type="http://schemas.openxmlformats.org/officeDocument/2006/relationships/font" Target="fonts/font10.fntdata"/><Relationship Id="rId23" Type="http://schemas.openxmlformats.org/officeDocument/2006/relationships/font" Target="fonts/font18.fntdata"/><Relationship Id="rId28" Type="http://schemas.openxmlformats.org/officeDocument/2006/relationships/tableStyles" Target="tableStyles.xml"/><Relationship Id="rId10" Type="http://schemas.openxmlformats.org/officeDocument/2006/relationships/font" Target="fonts/font5.fntdata"/><Relationship Id="rId19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font" Target="fonts/font9.fntdata"/><Relationship Id="rId22" Type="http://schemas.openxmlformats.org/officeDocument/2006/relationships/font" Target="fonts/font17.fntdata"/><Relationship Id="rId27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etson, Jackie" userId="f0a712c8-e61b-4f52-b50c-5b88ebe1296b" providerId="ADAL" clId="{E4ECEB5D-37E4-4582-B4B1-1DAC8252D106}"/>
    <pc:docChg chg="undo custSel modSld">
      <pc:chgData name="Getson, Jackie" userId="f0a712c8-e61b-4f52-b50c-5b88ebe1296b" providerId="ADAL" clId="{E4ECEB5D-37E4-4582-B4B1-1DAC8252D106}" dt="2024-06-21T15:30:01.259" v="79" actId="478"/>
      <pc:docMkLst>
        <pc:docMk/>
      </pc:docMkLst>
      <pc:sldChg chg="delSp modSp mod">
        <pc:chgData name="Getson, Jackie" userId="f0a712c8-e61b-4f52-b50c-5b88ebe1296b" providerId="ADAL" clId="{E4ECEB5D-37E4-4582-B4B1-1DAC8252D106}" dt="2024-06-21T15:29:55.881" v="77" actId="478"/>
        <pc:sldMkLst>
          <pc:docMk/>
          <pc:sldMk cId="3047838560" sldId="257"/>
        </pc:sldMkLst>
        <pc:spChg chg="mod">
          <ac:chgData name="Getson, Jackie" userId="f0a712c8-e61b-4f52-b50c-5b88ebe1296b" providerId="ADAL" clId="{E4ECEB5D-37E4-4582-B4B1-1DAC8252D106}" dt="2024-06-21T14:29:58.476" v="46" actId="20577"/>
          <ac:spMkLst>
            <pc:docMk/>
            <pc:sldMk cId="3047838560" sldId="257"/>
            <ac:spMk id="2" creationId="{7242C4A9-D782-0408-E1AF-935CED207265}"/>
          </ac:spMkLst>
        </pc:spChg>
        <pc:spChg chg="mod">
          <ac:chgData name="Getson, Jackie" userId="f0a712c8-e61b-4f52-b50c-5b88ebe1296b" providerId="ADAL" clId="{E4ECEB5D-37E4-4582-B4B1-1DAC8252D106}" dt="2024-06-21T14:23:48.009" v="9" actId="552"/>
          <ac:spMkLst>
            <pc:docMk/>
            <pc:sldMk cId="3047838560" sldId="257"/>
            <ac:spMk id="35" creationId="{43B75699-343E-42D3-A664-6AACA9750BDE}"/>
          </ac:spMkLst>
        </pc:spChg>
        <pc:spChg chg="mod">
          <ac:chgData name="Getson, Jackie" userId="f0a712c8-e61b-4f52-b50c-5b88ebe1296b" providerId="ADAL" clId="{E4ECEB5D-37E4-4582-B4B1-1DAC8252D106}" dt="2024-06-21T14:35:25.469" v="54" actId="12"/>
          <ac:spMkLst>
            <pc:docMk/>
            <pc:sldMk cId="3047838560" sldId="257"/>
            <ac:spMk id="38" creationId="{04B32388-C7CC-695C-482B-A0D37A9B44A4}"/>
          </ac:spMkLst>
        </pc:spChg>
        <pc:spChg chg="mod">
          <ac:chgData name="Getson, Jackie" userId="f0a712c8-e61b-4f52-b50c-5b88ebe1296b" providerId="ADAL" clId="{E4ECEB5D-37E4-4582-B4B1-1DAC8252D106}" dt="2024-06-21T14:23:48.009" v="9" actId="552"/>
          <ac:spMkLst>
            <pc:docMk/>
            <pc:sldMk cId="3047838560" sldId="257"/>
            <ac:spMk id="39" creationId="{E758BE06-9E23-41A8-B26E-EF20A61AEB99}"/>
          </ac:spMkLst>
        </pc:spChg>
        <pc:spChg chg="mod">
          <ac:chgData name="Getson, Jackie" userId="f0a712c8-e61b-4f52-b50c-5b88ebe1296b" providerId="ADAL" clId="{E4ECEB5D-37E4-4582-B4B1-1DAC8252D106}" dt="2024-06-21T14:44:41.464" v="70" actId="207"/>
          <ac:spMkLst>
            <pc:docMk/>
            <pc:sldMk cId="3047838560" sldId="257"/>
            <ac:spMk id="43" creationId="{9CEF719E-D895-0AA6-A9BE-FC36D74DC10C}"/>
          </ac:spMkLst>
        </pc:spChg>
        <pc:spChg chg="mod">
          <ac:chgData name="Getson, Jackie" userId="f0a712c8-e61b-4f52-b50c-5b88ebe1296b" providerId="ADAL" clId="{E4ECEB5D-37E4-4582-B4B1-1DAC8252D106}" dt="2024-06-21T14:31:23.215" v="51"/>
          <ac:spMkLst>
            <pc:docMk/>
            <pc:sldMk cId="3047838560" sldId="257"/>
            <ac:spMk id="45" creationId="{53A971EE-B636-4396-BFE7-4B5654893398}"/>
          </ac:spMkLst>
        </pc:spChg>
        <pc:picChg chg="del">
          <ac:chgData name="Getson, Jackie" userId="f0a712c8-e61b-4f52-b50c-5b88ebe1296b" providerId="ADAL" clId="{E4ECEB5D-37E4-4582-B4B1-1DAC8252D106}" dt="2024-06-21T15:29:55.881" v="77" actId="478"/>
          <ac:picMkLst>
            <pc:docMk/>
            <pc:sldMk cId="3047838560" sldId="257"/>
            <ac:picMk id="121" creationId="{5AE3E774-798C-45DA-8279-83E0ACF3AF37}"/>
          </ac:picMkLst>
        </pc:picChg>
        <pc:cxnChg chg="mod">
          <ac:chgData name="Getson, Jackie" userId="f0a712c8-e61b-4f52-b50c-5b88ebe1296b" providerId="ADAL" clId="{E4ECEB5D-37E4-4582-B4B1-1DAC8252D106}" dt="2024-06-21T14:30:43.435" v="48" actId="692"/>
          <ac:cxnSpMkLst>
            <pc:docMk/>
            <pc:sldMk cId="3047838560" sldId="257"/>
            <ac:cxnSpMk id="17" creationId="{401F4BD2-5DE9-B2F2-ACB4-A31FC7E2B65C}"/>
          </ac:cxnSpMkLst>
        </pc:cxnChg>
        <pc:cxnChg chg="mod">
          <ac:chgData name="Getson, Jackie" userId="f0a712c8-e61b-4f52-b50c-5b88ebe1296b" providerId="ADAL" clId="{E4ECEB5D-37E4-4582-B4B1-1DAC8252D106}" dt="2024-06-21T14:31:04.549" v="50" actId="692"/>
          <ac:cxnSpMkLst>
            <pc:docMk/>
            <pc:sldMk cId="3047838560" sldId="257"/>
            <ac:cxnSpMk id="18" creationId="{3B4E94F1-0489-5E3A-F011-837ECDAA14DD}"/>
          </ac:cxnSpMkLst>
        </pc:cxnChg>
        <pc:cxnChg chg="mod">
          <ac:chgData name="Getson, Jackie" userId="f0a712c8-e61b-4f52-b50c-5b88ebe1296b" providerId="ADAL" clId="{E4ECEB5D-37E4-4582-B4B1-1DAC8252D106}" dt="2024-06-21T14:30:17.139" v="47" actId="692"/>
          <ac:cxnSpMkLst>
            <pc:docMk/>
            <pc:sldMk cId="3047838560" sldId="257"/>
            <ac:cxnSpMk id="29" creationId="{CD46A334-6C4E-4928-ABC1-AE0BE4695C03}"/>
          </ac:cxnSpMkLst>
        </pc:cxnChg>
        <pc:cxnChg chg="mod">
          <ac:chgData name="Getson, Jackie" userId="f0a712c8-e61b-4f52-b50c-5b88ebe1296b" providerId="ADAL" clId="{E4ECEB5D-37E4-4582-B4B1-1DAC8252D106}" dt="2024-06-21T14:33:56.618" v="52" actId="692"/>
          <ac:cxnSpMkLst>
            <pc:docMk/>
            <pc:sldMk cId="3047838560" sldId="257"/>
            <ac:cxnSpMk id="33" creationId="{E79C277D-FFB0-4577-9003-9D3C32EFCFC2}"/>
          </ac:cxnSpMkLst>
        </pc:cxnChg>
      </pc:sldChg>
      <pc:sldChg chg="addSp delSp modSp mod">
        <pc:chgData name="Getson, Jackie" userId="f0a712c8-e61b-4f52-b50c-5b88ebe1296b" providerId="ADAL" clId="{E4ECEB5D-37E4-4582-B4B1-1DAC8252D106}" dt="2024-06-21T15:29:59.165" v="78" actId="478"/>
        <pc:sldMkLst>
          <pc:docMk/>
          <pc:sldMk cId="3045982745" sldId="258"/>
        </pc:sldMkLst>
        <pc:spChg chg="mod">
          <ac:chgData name="Getson, Jackie" userId="f0a712c8-e61b-4f52-b50c-5b88ebe1296b" providerId="ADAL" clId="{E4ECEB5D-37E4-4582-B4B1-1DAC8252D106}" dt="2024-06-21T14:26:06.702" v="26" actId="207"/>
          <ac:spMkLst>
            <pc:docMk/>
            <pc:sldMk cId="3045982745" sldId="258"/>
            <ac:spMk id="13" creationId="{46DEB2A2-8C00-AC24-F15E-A04AB64DE9FE}"/>
          </ac:spMkLst>
        </pc:spChg>
        <pc:spChg chg="del">
          <ac:chgData name="Getson, Jackie" userId="f0a712c8-e61b-4f52-b50c-5b88ebe1296b" providerId="ADAL" clId="{E4ECEB5D-37E4-4582-B4B1-1DAC8252D106}" dt="2024-06-21T14:37:23.263" v="62" actId="478"/>
          <ac:spMkLst>
            <pc:docMk/>
            <pc:sldMk cId="3045982745" sldId="258"/>
            <ac:spMk id="24" creationId="{9D3A820E-9F5F-0144-BC4C-9C4BEFC4C61D}"/>
          </ac:spMkLst>
        </pc:spChg>
        <pc:spChg chg="mod">
          <ac:chgData name="Getson, Jackie" userId="f0a712c8-e61b-4f52-b50c-5b88ebe1296b" providerId="ADAL" clId="{E4ECEB5D-37E4-4582-B4B1-1DAC8252D106}" dt="2024-06-21T14:37:11.453" v="61" actId="12"/>
          <ac:spMkLst>
            <pc:docMk/>
            <pc:sldMk cId="3045982745" sldId="258"/>
            <ac:spMk id="26" creationId="{3612249F-C783-22F8-9BEE-02AA7369D98C}"/>
          </ac:spMkLst>
        </pc:spChg>
        <pc:spChg chg="mod">
          <ac:chgData name="Getson, Jackie" userId="f0a712c8-e61b-4f52-b50c-5b88ebe1296b" providerId="ADAL" clId="{E4ECEB5D-37E4-4582-B4B1-1DAC8252D106}" dt="2024-06-21T14:27:39.639" v="36" actId="207"/>
          <ac:spMkLst>
            <pc:docMk/>
            <pc:sldMk cId="3045982745" sldId="258"/>
            <ac:spMk id="29" creationId="{742EC62B-D520-013D-ECE9-277CAA792F4B}"/>
          </ac:spMkLst>
        </pc:spChg>
        <pc:spChg chg="mod">
          <ac:chgData name="Getson, Jackie" userId="f0a712c8-e61b-4f52-b50c-5b88ebe1296b" providerId="ADAL" clId="{E4ECEB5D-37E4-4582-B4B1-1DAC8252D106}" dt="2024-06-21T14:44:54.281" v="71" actId="207"/>
          <ac:spMkLst>
            <pc:docMk/>
            <pc:sldMk cId="3045982745" sldId="258"/>
            <ac:spMk id="31" creationId="{13AAAFF0-CC54-1F05-E306-64507ABD0489}"/>
          </ac:spMkLst>
        </pc:spChg>
        <pc:spChg chg="add del mod">
          <ac:chgData name="Getson, Jackie" userId="f0a712c8-e61b-4f52-b50c-5b88ebe1296b" providerId="ADAL" clId="{E4ECEB5D-37E4-4582-B4B1-1DAC8252D106}" dt="2024-06-21T14:37:23.263" v="62" actId="478"/>
          <ac:spMkLst>
            <pc:docMk/>
            <pc:sldMk cId="3045982745" sldId="258"/>
            <ac:spMk id="34" creationId="{B7254A3C-3F45-4F22-BB52-35CC281FE9B7}"/>
          </ac:spMkLst>
        </pc:spChg>
        <pc:spChg chg="del mod">
          <ac:chgData name="Getson, Jackie" userId="f0a712c8-e61b-4f52-b50c-5b88ebe1296b" providerId="ADAL" clId="{E4ECEB5D-37E4-4582-B4B1-1DAC8252D106}" dt="2024-06-21T14:26:55.973" v="31" actId="478"/>
          <ac:spMkLst>
            <pc:docMk/>
            <pc:sldMk cId="3045982745" sldId="258"/>
            <ac:spMk id="35" creationId="{3DB6422B-43DF-67A9-04AE-685BFBBC09E6}"/>
          </ac:spMkLst>
        </pc:spChg>
        <pc:spChg chg="add del mod">
          <ac:chgData name="Getson, Jackie" userId="f0a712c8-e61b-4f52-b50c-5b88ebe1296b" providerId="ADAL" clId="{E4ECEB5D-37E4-4582-B4B1-1DAC8252D106}" dt="2024-06-21T14:37:23.263" v="62" actId="478"/>
          <ac:spMkLst>
            <pc:docMk/>
            <pc:sldMk cId="3045982745" sldId="258"/>
            <ac:spMk id="36" creationId="{7CEE9C4F-ABFA-4566-B935-FCE727F9E726}"/>
          </ac:spMkLst>
        </pc:spChg>
        <pc:spChg chg="add del mod">
          <ac:chgData name="Getson, Jackie" userId="f0a712c8-e61b-4f52-b50c-5b88ebe1296b" providerId="ADAL" clId="{E4ECEB5D-37E4-4582-B4B1-1DAC8252D106}" dt="2024-06-21T14:37:23.263" v="62" actId="478"/>
          <ac:spMkLst>
            <pc:docMk/>
            <pc:sldMk cId="3045982745" sldId="258"/>
            <ac:spMk id="37" creationId="{D714E28E-40A3-41A4-907B-649B76D32419}"/>
          </ac:spMkLst>
        </pc:spChg>
        <pc:spChg chg="add del mod">
          <ac:chgData name="Getson, Jackie" userId="f0a712c8-e61b-4f52-b50c-5b88ebe1296b" providerId="ADAL" clId="{E4ECEB5D-37E4-4582-B4B1-1DAC8252D106}" dt="2024-06-21T14:26:54.789" v="30"/>
          <ac:spMkLst>
            <pc:docMk/>
            <pc:sldMk cId="3045982745" sldId="258"/>
            <ac:spMk id="38" creationId="{5DC860B8-12B7-4B85-A8DD-EF688801228E}"/>
          </ac:spMkLst>
        </pc:spChg>
        <pc:spChg chg="add mod">
          <ac:chgData name="Getson, Jackie" userId="f0a712c8-e61b-4f52-b50c-5b88ebe1296b" providerId="ADAL" clId="{E4ECEB5D-37E4-4582-B4B1-1DAC8252D106}" dt="2024-06-21T14:40:06.220" v="69" actId="20577"/>
          <ac:spMkLst>
            <pc:docMk/>
            <pc:sldMk cId="3045982745" sldId="258"/>
            <ac:spMk id="40" creationId="{EC7B8F6D-3CD7-4550-B849-056B267C9836}"/>
          </ac:spMkLst>
        </pc:spChg>
        <pc:spChg chg="del">
          <ac:chgData name="Getson, Jackie" userId="f0a712c8-e61b-4f52-b50c-5b88ebe1296b" providerId="ADAL" clId="{E4ECEB5D-37E4-4582-B4B1-1DAC8252D106}" dt="2024-06-21T14:37:23.263" v="62" actId="478"/>
          <ac:spMkLst>
            <pc:docMk/>
            <pc:sldMk cId="3045982745" sldId="258"/>
            <ac:spMk id="41" creationId="{898D2A71-5598-B306-9A1B-16EA2A4BA9DB}"/>
          </ac:spMkLst>
        </pc:spChg>
        <pc:spChg chg="add mod">
          <ac:chgData name="Getson, Jackie" userId="f0a712c8-e61b-4f52-b50c-5b88ebe1296b" providerId="ADAL" clId="{E4ECEB5D-37E4-4582-B4B1-1DAC8252D106}" dt="2024-06-21T14:37:35.116" v="63"/>
          <ac:spMkLst>
            <pc:docMk/>
            <pc:sldMk cId="3045982745" sldId="258"/>
            <ac:spMk id="44" creationId="{A93D9806-FB6D-4EF8-A200-E2F6A170CA0A}"/>
          </ac:spMkLst>
        </pc:spChg>
        <pc:spChg chg="mod">
          <ac:chgData name="Getson, Jackie" userId="f0a712c8-e61b-4f52-b50c-5b88ebe1296b" providerId="ADAL" clId="{E4ECEB5D-37E4-4582-B4B1-1DAC8252D106}" dt="2024-06-21T14:36:53.506" v="58" actId="207"/>
          <ac:spMkLst>
            <pc:docMk/>
            <pc:sldMk cId="3045982745" sldId="258"/>
            <ac:spMk id="46" creationId="{F929FA9F-1CAC-4438-8524-9C0F856A539B}"/>
          </ac:spMkLst>
        </pc:spChg>
        <pc:spChg chg="add mod">
          <ac:chgData name="Getson, Jackie" userId="f0a712c8-e61b-4f52-b50c-5b88ebe1296b" providerId="ADAL" clId="{E4ECEB5D-37E4-4582-B4B1-1DAC8252D106}" dt="2024-06-21T14:37:35.116" v="63"/>
          <ac:spMkLst>
            <pc:docMk/>
            <pc:sldMk cId="3045982745" sldId="258"/>
            <ac:spMk id="49" creationId="{DA964F7C-7F8A-4CC6-A361-E1880571C431}"/>
          </ac:spMkLst>
        </pc:spChg>
        <pc:spChg chg="mod">
          <ac:chgData name="Getson, Jackie" userId="f0a712c8-e61b-4f52-b50c-5b88ebe1296b" providerId="ADAL" clId="{E4ECEB5D-37E4-4582-B4B1-1DAC8252D106}" dt="2024-06-21T14:36:45.664" v="57" actId="207"/>
          <ac:spMkLst>
            <pc:docMk/>
            <pc:sldMk cId="3045982745" sldId="258"/>
            <ac:spMk id="50" creationId="{AD853C4C-17B1-42E1-4E58-EDB1A36922F2}"/>
          </ac:spMkLst>
        </pc:spChg>
        <pc:spChg chg="del">
          <ac:chgData name="Getson, Jackie" userId="f0a712c8-e61b-4f52-b50c-5b88ebe1296b" providerId="ADAL" clId="{E4ECEB5D-37E4-4582-B4B1-1DAC8252D106}" dt="2024-06-21T14:25:18.676" v="22" actId="478"/>
          <ac:spMkLst>
            <pc:docMk/>
            <pc:sldMk cId="3045982745" sldId="258"/>
            <ac:spMk id="52" creationId="{782B2133-59F7-C634-73E4-9BE988F41596}"/>
          </ac:spMkLst>
        </pc:spChg>
        <pc:spChg chg="add mod">
          <ac:chgData name="Getson, Jackie" userId="f0a712c8-e61b-4f52-b50c-5b88ebe1296b" providerId="ADAL" clId="{E4ECEB5D-37E4-4582-B4B1-1DAC8252D106}" dt="2024-06-21T14:37:35.116" v="63"/>
          <ac:spMkLst>
            <pc:docMk/>
            <pc:sldMk cId="3045982745" sldId="258"/>
            <ac:spMk id="54" creationId="{ADFF059D-12E8-4C2F-BC91-402C6E7E628A}"/>
          </ac:spMkLst>
        </pc:spChg>
        <pc:spChg chg="del">
          <ac:chgData name="Getson, Jackie" userId="f0a712c8-e61b-4f52-b50c-5b88ebe1296b" providerId="ADAL" clId="{E4ECEB5D-37E4-4582-B4B1-1DAC8252D106}" dt="2024-06-21T14:25:18.676" v="22" actId="478"/>
          <ac:spMkLst>
            <pc:docMk/>
            <pc:sldMk cId="3045982745" sldId="258"/>
            <ac:spMk id="55" creationId="{9978A496-DDEE-C3BF-21CA-98EEA44126D5}"/>
          </ac:spMkLst>
        </pc:spChg>
        <pc:spChg chg="del">
          <ac:chgData name="Getson, Jackie" userId="f0a712c8-e61b-4f52-b50c-5b88ebe1296b" providerId="ADAL" clId="{E4ECEB5D-37E4-4582-B4B1-1DAC8252D106}" dt="2024-06-21T14:25:18.676" v="22" actId="478"/>
          <ac:spMkLst>
            <pc:docMk/>
            <pc:sldMk cId="3045982745" sldId="258"/>
            <ac:spMk id="56" creationId="{30BFF084-9F68-0286-4E25-45CDEB319403}"/>
          </ac:spMkLst>
        </pc:spChg>
        <pc:spChg chg="add mod">
          <ac:chgData name="Getson, Jackie" userId="f0a712c8-e61b-4f52-b50c-5b88ebe1296b" providerId="ADAL" clId="{E4ECEB5D-37E4-4582-B4B1-1DAC8252D106}" dt="2024-06-21T14:37:35.116" v="63"/>
          <ac:spMkLst>
            <pc:docMk/>
            <pc:sldMk cId="3045982745" sldId="258"/>
            <ac:spMk id="57" creationId="{D9DE41A1-8541-461B-86BB-C0354803F26C}"/>
          </ac:spMkLst>
        </pc:spChg>
        <pc:spChg chg="add mod">
          <ac:chgData name="Getson, Jackie" userId="f0a712c8-e61b-4f52-b50c-5b88ebe1296b" providerId="ADAL" clId="{E4ECEB5D-37E4-4582-B4B1-1DAC8252D106}" dt="2024-06-21T14:37:35.116" v="63"/>
          <ac:spMkLst>
            <pc:docMk/>
            <pc:sldMk cId="3045982745" sldId="258"/>
            <ac:spMk id="58" creationId="{1CE70F16-B6AB-40E3-8135-045838A7A1E3}"/>
          </ac:spMkLst>
        </pc:spChg>
        <pc:picChg chg="del">
          <ac:chgData name="Getson, Jackie" userId="f0a712c8-e61b-4f52-b50c-5b88ebe1296b" providerId="ADAL" clId="{E4ECEB5D-37E4-4582-B4B1-1DAC8252D106}" dt="2024-06-21T15:29:59.165" v="78" actId="478"/>
          <ac:picMkLst>
            <pc:docMk/>
            <pc:sldMk cId="3045982745" sldId="258"/>
            <ac:picMk id="121" creationId="{5AE3E774-798C-45DA-8279-83E0ACF3AF37}"/>
          </ac:picMkLst>
        </pc:picChg>
        <pc:cxnChg chg="del">
          <ac:chgData name="Getson, Jackie" userId="f0a712c8-e61b-4f52-b50c-5b88ebe1296b" providerId="ADAL" clId="{E4ECEB5D-37E4-4582-B4B1-1DAC8252D106}" dt="2024-06-21T14:37:23.263" v="62" actId="478"/>
          <ac:cxnSpMkLst>
            <pc:docMk/>
            <pc:sldMk cId="3045982745" sldId="258"/>
            <ac:cxnSpMk id="17" creationId="{C459B443-F827-E4FA-785C-3A2CD47609E7}"/>
          </ac:cxnSpMkLst>
        </pc:cxnChg>
        <pc:cxnChg chg="del">
          <ac:chgData name="Getson, Jackie" userId="f0a712c8-e61b-4f52-b50c-5b88ebe1296b" providerId="ADAL" clId="{E4ECEB5D-37E4-4582-B4B1-1DAC8252D106}" dt="2024-06-21T14:37:23.263" v="62" actId="478"/>
          <ac:cxnSpMkLst>
            <pc:docMk/>
            <pc:sldMk cId="3045982745" sldId="258"/>
            <ac:cxnSpMk id="19" creationId="{7BFA3F23-F226-397E-6DB3-F92EF294F969}"/>
          </ac:cxnSpMkLst>
        </pc:cxnChg>
        <pc:cxnChg chg="del">
          <ac:chgData name="Getson, Jackie" userId="f0a712c8-e61b-4f52-b50c-5b88ebe1296b" providerId="ADAL" clId="{E4ECEB5D-37E4-4582-B4B1-1DAC8252D106}" dt="2024-06-21T14:37:23.263" v="62" actId="478"/>
          <ac:cxnSpMkLst>
            <pc:docMk/>
            <pc:sldMk cId="3045982745" sldId="258"/>
            <ac:cxnSpMk id="39" creationId="{CF075FFD-9F1F-B163-5EC3-FC1CA4B8AED8}"/>
          </ac:cxnSpMkLst>
        </pc:cxnChg>
        <pc:cxnChg chg="add mod">
          <ac:chgData name="Getson, Jackie" userId="f0a712c8-e61b-4f52-b50c-5b88ebe1296b" providerId="ADAL" clId="{E4ECEB5D-37E4-4582-B4B1-1DAC8252D106}" dt="2024-06-21T14:37:35.116" v="63"/>
          <ac:cxnSpMkLst>
            <pc:docMk/>
            <pc:sldMk cId="3045982745" sldId="258"/>
            <ac:cxnSpMk id="42" creationId="{6E134823-8DAE-49ED-A5A8-158E59DA475B}"/>
          </ac:cxnSpMkLst>
        </pc:cxnChg>
        <pc:cxnChg chg="add mod">
          <ac:chgData name="Getson, Jackie" userId="f0a712c8-e61b-4f52-b50c-5b88ebe1296b" providerId="ADAL" clId="{E4ECEB5D-37E4-4582-B4B1-1DAC8252D106}" dt="2024-06-21T14:37:35.116" v="63"/>
          <ac:cxnSpMkLst>
            <pc:docMk/>
            <pc:sldMk cId="3045982745" sldId="258"/>
            <ac:cxnSpMk id="43" creationId="{40BEF7C0-C373-4534-9766-1279BD260BBD}"/>
          </ac:cxnSpMkLst>
        </pc:cxnChg>
        <pc:cxnChg chg="add mod">
          <ac:chgData name="Getson, Jackie" userId="f0a712c8-e61b-4f52-b50c-5b88ebe1296b" providerId="ADAL" clId="{E4ECEB5D-37E4-4582-B4B1-1DAC8252D106}" dt="2024-06-21T14:37:35.116" v="63"/>
          <ac:cxnSpMkLst>
            <pc:docMk/>
            <pc:sldMk cId="3045982745" sldId="258"/>
            <ac:cxnSpMk id="45" creationId="{7A411AD3-726B-43A0-B537-1B31222CF347}"/>
          </ac:cxnSpMkLst>
        </pc:cxnChg>
        <pc:cxnChg chg="del">
          <ac:chgData name="Getson, Jackie" userId="f0a712c8-e61b-4f52-b50c-5b88ebe1296b" providerId="ADAL" clId="{E4ECEB5D-37E4-4582-B4B1-1DAC8252D106}" dt="2024-06-21T14:37:23.263" v="62" actId="478"/>
          <ac:cxnSpMkLst>
            <pc:docMk/>
            <pc:sldMk cId="3045982745" sldId="258"/>
            <ac:cxnSpMk id="48" creationId="{79739A6C-2249-501E-FDEF-B6E7C8CD8CF2}"/>
          </ac:cxnSpMkLst>
        </pc:cxnChg>
        <pc:cxnChg chg="add mod">
          <ac:chgData name="Getson, Jackie" userId="f0a712c8-e61b-4f52-b50c-5b88ebe1296b" providerId="ADAL" clId="{E4ECEB5D-37E4-4582-B4B1-1DAC8252D106}" dt="2024-06-21T14:37:35.116" v="63"/>
          <ac:cxnSpMkLst>
            <pc:docMk/>
            <pc:sldMk cId="3045982745" sldId="258"/>
            <ac:cxnSpMk id="53" creationId="{FB76DBA0-6043-483C-B5C9-BC62CFEFE235}"/>
          </ac:cxnSpMkLst>
        </pc:cxnChg>
      </pc:sldChg>
      <pc:sldChg chg="addSp delSp modSp mod">
        <pc:chgData name="Getson, Jackie" userId="f0a712c8-e61b-4f52-b50c-5b88ebe1296b" providerId="ADAL" clId="{E4ECEB5D-37E4-4582-B4B1-1DAC8252D106}" dt="2024-06-21T15:30:01.259" v="79" actId="478"/>
        <pc:sldMkLst>
          <pc:docMk/>
          <pc:sldMk cId="606458389" sldId="259"/>
        </pc:sldMkLst>
        <pc:spChg chg="mod">
          <ac:chgData name="Getson, Jackie" userId="f0a712c8-e61b-4f52-b50c-5b88ebe1296b" providerId="ADAL" clId="{E4ECEB5D-37E4-4582-B4B1-1DAC8252D106}" dt="2024-06-21T14:27:29.341" v="35" actId="207"/>
          <ac:spMkLst>
            <pc:docMk/>
            <pc:sldMk cId="606458389" sldId="259"/>
            <ac:spMk id="3" creationId="{96A6DFFD-415C-BD4B-A25E-CC62AC5EF555}"/>
          </ac:spMkLst>
        </pc:spChg>
        <pc:spChg chg="del">
          <ac:chgData name="Getson, Jackie" userId="f0a712c8-e61b-4f52-b50c-5b88ebe1296b" providerId="ADAL" clId="{E4ECEB5D-37E4-4582-B4B1-1DAC8252D106}" dt="2024-06-21T14:37:39.468" v="64" actId="478"/>
          <ac:spMkLst>
            <pc:docMk/>
            <pc:sldMk cId="606458389" sldId="259"/>
            <ac:spMk id="24" creationId="{1CCC122A-90CF-B647-BFBB-E17F29C734C8}"/>
          </ac:spMkLst>
        </pc:spChg>
        <pc:spChg chg="mod">
          <ac:chgData name="Getson, Jackie" userId="f0a712c8-e61b-4f52-b50c-5b88ebe1296b" providerId="ADAL" clId="{E4ECEB5D-37E4-4582-B4B1-1DAC8252D106}" dt="2024-06-21T14:45:01.468" v="72" actId="207"/>
          <ac:spMkLst>
            <pc:docMk/>
            <pc:sldMk cId="606458389" sldId="259"/>
            <ac:spMk id="31" creationId="{BF2C3D89-4104-A34E-4F2B-802F1F273AA1}"/>
          </ac:spMkLst>
        </pc:spChg>
        <pc:spChg chg="add del mod">
          <ac:chgData name="Getson, Jackie" userId="f0a712c8-e61b-4f52-b50c-5b88ebe1296b" providerId="ADAL" clId="{E4ECEB5D-37E4-4582-B4B1-1DAC8252D106}" dt="2024-06-21T14:37:39.468" v="64" actId="478"/>
          <ac:spMkLst>
            <pc:docMk/>
            <pc:sldMk cId="606458389" sldId="259"/>
            <ac:spMk id="34" creationId="{3F736676-754D-4AF0-AD47-E8B0CA43AEB6}"/>
          </ac:spMkLst>
        </pc:spChg>
        <pc:spChg chg="del">
          <ac:chgData name="Getson, Jackie" userId="f0a712c8-e61b-4f52-b50c-5b88ebe1296b" providerId="ADAL" clId="{E4ECEB5D-37E4-4582-B4B1-1DAC8252D106}" dt="2024-06-21T14:27:00.186" v="33" actId="478"/>
          <ac:spMkLst>
            <pc:docMk/>
            <pc:sldMk cId="606458389" sldId="259"/>
            <ac:spMk id="35" creationId="{6A2BCC0C-F8EC-4239-D4BB-28A0160A097E}"/>
          </ac:spMkLst>
        </pc:spChg>
        <pc:spChg chg="add del mod">
          <ac:chgData name="Getson, Jackie" userId="f0a712c8-e61b-4f52-b50c-5b88ebe1296b" providerId="ADAL" clId="{E4ECEB5D-37E4-4582-B4B1-1DAC8252D106}" dt="2024-06-21T14:37:39.468" v="64" actId="478"/>
          <ac:spMkLst>
            <pc:docMk/>
            <pc:sldMk cId="606458389" sldId="259"/>
            <ac:spMk id="36" creationId="{B1713D82-DDA2-4A15-8FF7-DC624DF0B505}"/>
          </ac:spMkLst>
        </pc:spChg>
        <pc:spChg chg="add del mod">
          <ac:chgData name="Getson, Jackie" userId="f0a712c8-e61b-4f52-b50c-5b88ebe1296b" providerId="ADAL" clId="{E4ECEB5D-37E4-4582-B4B1-1DAC8252D106}" dt="2024-06-21T14:37:39.468" v="64" actId="478"/>
          <ac:spMkLst>
            <pc:docMk/>
            <pc:sldMk cId="606458389" sldId="259"/>
            <ac:spMk id="37" creationId="{0357E2FA-B6A9-4474-9970-A67EFF5FE9C0}"/>
          </ac:spMkLst>
        </pc:spChg>
        <pc:spChg chg="add mod">
          <ac:chgData name="Getson, Jackie" userId="f0a712c8-e61b-4f52-b50c-5b88ebe1296b" providerId="ADAL" clId="{E4ECEB5D-37E4-4582-B4B1-1DAC8252D106}" dt="2024-06-21T14:46:19.336" v="76" actId="6549"/>
          <ac:spMkLst>
            <pc:docMk/>
            <pc:sldMk cId="606458389" sldId="259"/>
            <ac:spMk id="38" creationId="{07A5EE49-BD55-47E4-826A-8C6AB6CEB378}"/>
          </ac:spMkLst>
        </pc:spChg>
        <pc:spChg chg="del">
          <ac:chgData name="Getson, Jackie" userId="f0a712c8-e61b-4f52-b50c-5b88ebe1296b" providerId="ADAL" clId="{E4ECEB5D-37E4-4582-B4B1-1DAC8252D106}" dt="2024-06-21T14:37:39.468" v="64" actId="478"/>
          <ac:spMkLst>
            <pc:docMk/>
            <pc:sldMk cId="606458389" sldId="259"/>
            <ac:spMk id="41" creationId="{A75F9865-6AE5-6487-2068-769F476A1152}"/>
          </ac:spMkLst>
        </pc:spChg>
        <pc:spChg chg="add mod">
          <ac:chgData name="Getson, Jackie" userId="f0a712c8-e61b-4f52-b50c-5b88ebe1296b" providerId="ADAL" clId="{E4ECEB5D-37E4-4582-B4B1-1DAC8252D106}" dt="2024-06-21T14:37:40.398" v="65"/>
          <ac:spMkLst>
            <pc:docMk/>
            <pc:sldMk cId="606458389" sldId="259"/>
            <ac:spMk id="43" creationId="{B53E4B37-9BBE-4C8E-A3FE-BB09413C3FEB}"/>
          </ac:spMkLst>
        </pc:spChg>
        <pc:spChg chg="add mod">
          <ac:chgData name="Getson, Jackie" userId="f0a712c8-e61b-4f52-b50c-5b88ebe1296b" providerId="ADAL" clId="{E4ECEB5D-37E4-4582-B4B1-1DAC8252D106}" dt="2024-06-21T14:37:40.398" v="65"/>
          <ac:spMkLst>
            <pc:docMk/>
            <pc:sldMk cId="606458389" sldId="259"/>
            <ac:spMk id="45" creationId="{18CBE8F4-4079-46CF-8888-F680696FAF26}"/>
          </ac:spMkLst>
        </pc:spChg>
        <pc:spChg chg="del">
          <ac:chgData name="Getson, Jackie" userId="f0a712c8-e61b-4f52-b50c-5b88ebe1296b" providerId="ADAL" clId="{E4ECEB5D-37E4-4582-B4B1-1DAC8252D106}" dt="2024-06-21T14:25:24.266" v="24" actId="478"/>
          <ac:spMkLst>
            <pc:docMk/>
            <pc:sldMk cId="606458389" sldId="259"/>
            <ac:spMk id="52" creationId="{DA033B31-A0C5-4565-99FF-86A6F45FCBEF}"/>
          </ac:spMkLst>
        </pc:spChg>
        <pc:spChg chg="add mod">
          <ac:chgData name="Getson, Jackie" userId="f0a712c8-e61b-4f52-b50c-5b88ebe1296b" providerId="ADAL" clId="{E4ECEB5D-37E4-4582-B4B1-1DAC8252D106}" dt="2024-06-21T14:37:40.398" v="65"/>
          <ac:spMkLst>
            <pc:docMk/>
            <pc:sldMk cId="606458389" sldId="259"/>
            <ac:spMk id="53" creationId="{B609291D-035E-487B-868D-408579C21FD3}"/>
          </ac:spMkLst>
        </pc:spChg>
        <pc:spChg chg="add mod">
          <ac:chgData name="Getson, Jackie" userId="f0a712c8-e61b-4f52-b50c-5b88ebe1296b" providerId="ADAL" clId="{E4ECEB5D-37E4-4582-B4B1-1DAC8252D106}" dt="2024-06-21T14:37:40.398" v="65"/>
          <ac:spMkLst>
            <pc:docMk/>
            <pc:sldMk cId="606458389" sldId="259"/>
            <ac:spMk id="54" creationId="{DD34085E-9A65-4141-BC82-E31F17DE2AF4}"/>
          </ac:spMkLst>
        </pc:spChg>
        <pc:spChg chg="del">
          <ac:chgData name="Getson, Jackie" userId="f0a712c8-e61b-4f52-b50c-5b88ebe1296b" providerId="ADAL" clId="{E4ECEB5D-37E4-4582-B4B1-1DAC8252D106}" dt="2024-06-21T14:25:24.266" v="24" actId="478"/>
          <ac:spMkLst>
            <pc:docMk/>
            <pc:sldMk cId="606458389" sldId="259"/>
            <ac:spMk id="55" creationId="{9B4EA1EA-1710-E1B6-5BE5-8A9C441D58D2}"/>
          </ac:spMkLst>
        </pc:spChg>
        <pc:spChg chg="del">
          <ac:chgData name="Getson, Jackie" userId="f0a712c8-e61b-4f52-b50c-5b88ebe1296b" providerId="ADAL" clId="{E4ECEB5D-37E4-4582-B4B1-1DAC8252D106}" dt="2024-06-21T14:25:24.266" v="24" actId="478"/>
          <ac:spMkLst>
            <pc:docMk/>
            <pc:sldMk cId="606458389" sldId="259"/>
            <ac:spMk id="56" creationId="{4F964C36-428E-B81C-A56F-337194EEC6F9}"/>
          </ac:spMkLst>
        </pc:spChg>
        <pc:spChg chg="add mod">
          <ac:chgData name="Getson, Jackie" userId="f0a712c8-e61b-4f52-b50c-5b88ebe1296b" providerId="ADAL" clId="{E4ECEB5D-37E4-4582-B4B1-1DAC8252D106}" dt="2024-06-21T14:37:40.398" v="65"/>
          <ac:spMkLst>
            <pc:docMk/>
            <pc:sldMk cId="606458389" sldId="259"/>
            <ac:spMk id="57" creationId="{CEAD49F8-6D7D-45B8-80B6-6DB164AA74AC}"/>
          </ac:spMkLst>
        </pc:spChg>
        <pc:picChg chg="del">
          <ac:chgData name="Getson, Jackie" userId="f0a712c8-e61b-4f52-b50c-5b88ebe1296b" providerId="ADAL" clId="{E4ECEB5D-37E4-4582-B4B1-1DAC8252D106}" dt="2024-06-21T15:30:01.259" v="79" actId="478"/>
          <ac:picMkLst>
            <pc:docMk/>
            <pc:sldMk cId="606458389" sldId="259"/>
            <ac:picMk id="121" creationId="{5AE3E774-798C-45DA-8279-83E0ACF3AF37}"/>
          </ac:picMkLst>
        </pc:picChg>
        <pc:cxnChg chg="del">
          <ac:chgData name="Getson, Jackie" userId="f0a712c8-e61b-4f52-b50c-5b88ebe1296b" providerId="ADAL" clId="{E4ECEB5D-37E4-4582-B4B1-1DAC8252D106}" dt="2024-06-21T14:37:39.468" v="64" actId="478"/>
          <ac:cxnSpMkLst>
            <pc:docMk/>
            <pc:sldMk cId="606458389" sldId="259"/>
            <ac:cxnSpMk id="17" creationId="{4DE6344E-A77D-D30F-0868-DCD8165E2ACF}"/>
          </ac:cxnSpMkLst>
        </pc:cxnChg>
        <pc:cxnChg chg="del">
          <ac:chgData name="Getson, Jackie" userId="f0a712c8-e61b-4f52-b50c-5b88ebe1296b" providerId="ADAL" clId="{E4ECEB5D-37E4-4582-B4B1-1DAC8252D106}" dt="2024-06-21T14:37:39.468" v="64" actId="478"/>
          <ac:cxnSpMkLst>
            <pc:docMk/>
            <pc:sldMk cId="606458389" sldId="259"/>
            <ac:cxnSpMk id="19" creationId="{2966ECF8-B4C0-C339-F2E7-DE4BFEC7D969}"/>
          </ac:cxnSpMkLst>
        </pc:cxnChg>
        <pc:cxnChg chg="del">
          <ac:chgData name="Getson, Jackie" userId="f0a712c8-e61b-4f52-b50c-5b88ebe1296b" providerId="ADAL" clId="{E4ECEB5D-37E4-4582-B4B1-1DAC8252D106}" dt="2024-06-21T14:37:39.468" v="64" actId="478"/>
          <ac:cxnSpMkLst>
            <pc:docMk/>
            <pc:sldMk cId="606458389" sldId="259"/>
            <ac:cxnSpMk id="39" creationId="{0480013B-FB0E-BD50-90B6-F6F59E48B298}"/>
          </ac:cxnSpMkLst>
        </pc:cxnChg>
        <pc:cxnChg chg="add mod">
          <ac:chgData name="Getson, Jackie" userId="f0a712c8-e61b-4f52-b50c-5b88ebe1296b" providerId="ADAL" clId="{E4ECEB5D-37E4-4582-B4B1-1DAC8252D106}" dt="2024-06-21T14:37:40.398" v="65"/>
          <ac:cxnSpMkLst>
            <pc:docMk/>
            <pc:sldMk cId="606458389" sldId="259"/>
            <ac:cxnSpMk id="40" creationId="{A2675C2B-2C77-4308-AADD-A3B012FD661A}"/>
          </ac:cxnSpMkLst>
        </pc:cxnChg>
        <pc:cxnChg chg="add mod">
          <ac:chgData name="Getson, Jackie" userId="f0a712c8-e61b-4f52-b50c-5b88ebe1296b" providerId="ADAL" clId="{E4ECEB5D-37E4-4582-B4B1-1DAC8252D106}" dt="2024-06-21T14:37:40.398" v="65"/>
          <ac:cxnSpMkLst>
            <pc:docMk/>
            <pc:sldMk cId="606458389" sldId="259"/>
            <ac:cxnSpMk id="42" creationId="{668CD880-4044-4BF1-A201-8F0051DF952B}"/>
          </ac:cxnSpMkLst>
        </pc:cxnChg>
        <pc:cxnChg chg="add mod">
          <ac:chgData name="Getson, Jackie" userId="f0a712c8-e61b-4f52-b50c-5b88ebe1296b" providerId="ADAL" clId="{E4ECEB5D-37E4-4582-B4B1-1DAC8252D106}" dt="2024-06-21T14:37:40.398" v="65"/>
          <ac:cxnSpMkLst>
            <pc:docMk/>
            <pc:sldMk cId="606458389" sldId="259"/>
            <ac:cxnSpMk id="44" creationId="{698DC700-62FC-4EE4-94E7-4E2E09AFA46B}"/>
          </ac:cxnSpMkLst>
        </pc:cxnChg>
        <pc:cxnChg chg="del">
          <ac:chgData name="Getson, Jackie" userId="f0a712c8-e61b-4f52-b50c-5b88ebe1296b" providerId="ADAL" clId="{E4ECEB5D-37E4-4582-B4B1-1DAC8252D106}" dt="2024-06-21T14:37:39.468" v="64" actId="478"/>
          <ac:cxnSpMkLst>
            <pc:docMk/>
            <pc:sldMk cId="606458389" sldId="259"/>
            <ac:cxnSpMk id="48" creationId="{2371E13A-A60E-E8A1-6AEA-D974FD3AE43A}"/>
          </ac:cxnSpMkLst>
        </pc:cxnChg>
        <pc:cxnChg chg="add mod">
          <ac:chgData name="Getson, Jackie" userId="f0a712c8-e61b-4f52-b50c-5b88ebe1296b" providerId="ADAL" clId="{E4ECEB5D-37E4-4582-B4B1-1DAC8252D106}" dt="2024-06-21T14:37:40.398" v="65"/>
          <ac:cxnSpMkLst>
            <pc:docMk/>
            <pc:sldMk cId="606458389" sldId="259"/>
            <ac:cxnSpMk id="49" creationId="{AB330891-E452-4609-ABBD-7D756B964FDC}"/>
          </ac:cxnSpMkLst>
        </pc:cxnChg>
      </pc:sldChg>
    </pc:docChg>
  </pc:docChgLst>
  <pc:docChgLst>
    <pc:chgData name="Huetteman, Carl A" userId="12dd62c7-c29c-4c2a-adfc-604582d49caf" providerId="ADAL" clId="{8DFE0999-3F5C-4917-B333-311C26E04314}"/>
    <pc:docChg chg="custSel modSld">
      <pc:chgData name="Huetteman, Carl A" userId="12dd62c7-c29c-4c2a-adfc-604582d49caf" providerId="ADAL" clId="{8DFE0999-3F5C-4917-B333-311C26E04314}" dt="2024-06-21T17:02:51.068" v="5" actId="478"/>
      <pc:docMkLst>
        <pc:docMk/>
      </pc:docMkLst>
      <pc:sldChg chg="delSp mod">
        <pc:chgData name="Huetteman, Carl A" userId="12dd62c7-c29c-4c2a-adfc-604582d49caf" providerId="ADAL" clId="{8DFE0999-3F5C-4917-B333-311C26E04314}" dt="2024-06-21T17:02:35.103" v="1" actId="478"/>
        <pc:sldMkLst>
          <pc:docMk/>
          <pc:sldMk cId="3047838560" sldId="257"/>
        </pc:sldMkLst>
        <pc:picChg chg="del">
          <ac:chgData name="Huetteman, Carl A" userId="12dd62c7-c29c-4c2a-adfc-604582d49caf" providerId="ADAL" clId="{8DFE0999-3F5C-4917-B333-311C26E04314}" dt="2024-06-21T17:02:35.103" v="1" actId="478"/>
          <ac:picMkLst>
            <pc:docMk/>
            <pc:sldMk cId="3047838560" sldId="257"/>
            <ac:picMk id="51" creationId="{4DC46BB6-FCD5-4F39-8289-2BB5DD4C2D4B}"/>
          </ac:picMkLst>
        </pc:picChg>
        <pc:picChg chg="del">
          <ac:chgData name="Huetteman, Carl A" userId="12dd62c7-c29c-4c2a-adfc-604582d49caf" providerId="ADAL" clId="{8DFE0999-3F5C-4917-B333-311C26E04314}" dt="2024-06-21T17:02:32.755" v="0" actId="478"/>
          <ac:picMkLst>
            <pc:docMk/>
            <pc:sldMk cId="3047838560" sldId="257"/>
            <ac:picMk id="115" creationId="{E7D5962A-12DD-4159-B043-56BE2057298D}"/>
          </ac:picMkLst>
        </pc:picChg>
      </pc:sldChg>
      <pc:sldChg chg="delSp mod">
        <pc:chgData name="Huetteman, Carl A" userId="12dd62c7-c29c-4c2a-adfc-604582d49caf" providerId="ADAL" clId="{8DFE0999-3F5C-4917-B333-311C26E04314}" dt="2024-06-21T17:02:47.052" v="3" actId="478"/>
        <pc:sldMkLst>
          <pc:docMk/>
          <pc:sldMk cId="3045982745" sldId="258"/>
        </pc:sldMkLst>
        <pc:picChg chg="del">
          <ac:chgData name="Huetteman, Carl A" userId="12dd62c7-c29c-4c2a-adfc-604582d49caf" providerId="ADAL" clId="{8DFE0999-3F5C-4917-B333-311C26E04314}" dt="2024-06-21T17:02:47.052" v="3" actId="478"/>
          <ac:picMkLst>
            <pc:docMk/>
            <pc:sldMk cId="3045982745" sldId="258"/>
            <ac:picMk id="51" creationId="{4DC46BB6-FCD5-4F39-8289-2BB5DD4C2D4B}"/>
          </ac:picMkLst>
        </pc:picChg>
        <pc:picChg chg="del">
          <ac:chgData name="Huetteman, Carl A" userId="12dd62c7-c29c-4c2a-adfc-604582d49caf" providerId="ADAL" clId="{8DFE0999-3F5C-4917-B333-311C26E04314}" dt="2024-06-21T17:02:44.812" v="2" actId="478"/>
          <ac:picMkLst>
            <pc:docMk/>
            <pc:sldMk cId="3045982745" sldId="258"/>
            <ac:picMk id="115" creationId="{E7D5962A-12DD-4159-B043-56BE2057298D}"/>
          </ac:picMkLst>
        </pc:picChg>
      </pc:sldChg>
      <pc:sldChg chg="delSp mod">
        <pc:chgData name="Huetteman, Carl A" userId="12dd62c7-c29c-4c2a-adfc-604582d49caf" providerId="ADAL" clId="{8DFE0999-3F5C-4917-B333-311C26E04314}" dt="2024-06-21T17:02:51.068" v="5" actId="478"/>
        <pc:sldMkLst>
          <pc:docMk/>
          <pc:sldMk cId="606458389" sldId="259"/>
        </pc:sldMkLst>
        <pc:picChg chg="del">
          <ac:chgData name="Huetteman, Carl A" userId="12dd62c7-c29c-4c2a-adfc-604582d49caf" providerId="ADAL" clId="{8DFE0999-3F5C-4917-B333-311C26E04314}" dt="2024-06-21T17:02:50.251" v="4" actId="478"/>
          <ac:picMkLst>
            <pc:docMk/>
            <pc:sldMk cId="606458389" sldId="259"/>
            <ac:picMk id="51" creationId="{4DC46BB6-FCD5-4F39-8289-2BB5DD4C2D4B}"/>
          </ac:picMkLst>
        </pc:picChg>
        <pc:picChg chg="del">
          <ac:chgData name="Huetteman, Carl A" userId="12dd62c7-c29c-4c2a-adfc-604582d49caf" providerId="ADAL" clId="{8DFE0999-3F5C-4917-B333-311C26E04314}" dt="2024-06-21T17:02:51.068" v="5" actId="478"/>
          <ac:picMkLst>
            <pc:docMk/>
            <pc:sldMk cId="606458389" sldId="259"/>
            <ac:picMk id="115" creationId="{E7D5962A-12DD-4159-B043-56BE2057298D}"/>
          </ac:picMkLst>
        </pc:picChg>
      </pc:sldChg>
    </pc:docChg>
  </pc:docChgLst>
</pc:chgInfo>
</file>

<file path=ppt/media/image2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87F49C-F5C9-1749-AF6D-83A4C269E965}" type="datetimeFigureOut">
              <a:rPr lang="en-US" smtClean="0"/>
              <a:t>6/21/2024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81CBE8-039A-174A-A9E6-A92A92F437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7949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1pPr>
    <a:lvl2pPr marL="1843430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2pPr>
    <a:lvl3pPr marL="3686861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3pPr>
    <a:lvl4pPr marL="5530291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4pPr>
    <a:lvl5pPr marL="7373722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5pPr>
    <a:lvl6pPr marL="9217152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6pPr>
    <a:lvl7pPr marL="11060582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7pPr>
    <a:lvl8pPr marL="12904013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8pPr>
    <a:lvl9pPr marL="14747443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81CBE8-039A-174A-A9E6-A92A92F4379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6267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81CBE8-039A-174A-A9E6-A92A92F4379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5384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81CBE8-039A-174A-A9E6-A92A92F4379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3523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5387342"/>
            <a:ext cx="37307520" cy="11460480"/>
          </a:xfrm>
          <a:prstGeom prst="rect">
            <a:avLst/>
          </a:prstGeom>
        </p:spPr>
        <p:txBody>
          <a:bodyPr anchor="b"/>
          <a:lstStyle>
            <a:lvl1pPr algn="ctr"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6400" y="17289782"/>
            <a:ext cx="32918400" cy="794765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1520"/>
            </a:lvl1pPr>
            <a:lvl2pPr marL="2194560" indent="0" algn="ctr">
              <a:buNone/>
              <a:defRPr sz="9600"/>
            </a:lvl2pPr>
            <a:lvl3pPr marL="4389120" indent="0" algn="ctr">
              <a:buNone/>
              <a:defRPr sz="8640"/>
            </a:lvl3pPr>
            <a:lvl4pPr marL="6583680" indent="0" algn="ctr">
              <a:buNone/>
              <a:defRPr sz="7680"/>
            </a:lvl4pPr>
            <a:lvl5pPr marL="8778240" indent="0" algn="ctr">
              <a:buNone/>
              <a:defRPr sz="7680"/>
            </a:lvl5pPr>
            <a:lvl6pPr marL="10972800" indent="0" algn="ctr">
              <a:buNone/>
              <a:defRPr sz="7680"/>
            </a:lvl6pPr>
            <a:lvl7pPr marL="13167360" indent="0" algn="ctr">
              <a:buNone/>
              <a:defRPr sz="7680"/>
            </a:lvl7pPr>
            <a:lvl8pPr marL="15361920" indent="0" algn="ctr">
              <a:buNone/>
              <a:defRPr sz="7680"/>
            </a:lvl8pPr>
            <a:lvl9pPr marL="17556480" indent="0" algn="ctr">
              <a:buNone/>
              <a:defRPr sz="7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</p:spPr>
        <p:txBody>
          <a:bodyPr/>
          <a:lstStyle/>
          <a:p>
            <a:fld id="{1C2D6190-29C6-A344-BB39-169BA9016BD6}" type="datetimeFigureOut">
              <a:rPr lang="en-US" smtClean="0"/>
              <a:t>6/21/2024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</p:spPr>
        <p:txBody>
          <a:bodyPr/>
          <a:lstStyle/>
          <a:p>
            <a:fld id="{18C4379C-0CD7-AB4F-9D5D-17B17ECF3F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5590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0" y="1752607"/>
            <a:ext cx="37856160" cy="636270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17520" y="8763000"/>
            <a:ext cx="37856160" cy="2088642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</p:spPr>
        <p:txBody>
          <a:bodyPr/>
          <a:lstStyle/>
          <a:p>
            <a:fld id="{1C2D6190-29C6-A344-BB39-169BA9016BD6}" type="datetimeFigureOut">
              <a:rPr lang="en-US" smtClean="0"/>
              <a:t>6/21/2024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</p:spPr>
        <p:txBody>
          <a:bodyPr/>
          <a:lstStyle/>
          <a:p>
            <a:fld id="{18C4379C-0CD7-AB4F-9D5D-17B17ECF3F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30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409642" y="1752600"/>
            <a:ext cx="9464040" cy="27896822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17522" y="1752600"/>
            <a:ext cx="27843480" cy="2789682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</p:spPr>
        <p:txBody>
          <a:bodyPr/>
          <a:lstStyle/>
          <a:p>
            <a:fld id="{1C2D6190-29C6-A344-BB39-169BA9016BD6}" type="datetimeFigureOut">
              <a:rPr lang="en-US" smtClean="0"/>
              <a:t>6/21/2024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</p:spPr>
        <p:txBody>
          <a:bodyPr/>
          <a:lstStyle/>
          <a:p>
            <a:fld id="{18C4379C-0CD7-AB4F-9D5D-17B17ECF3F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964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0" y="1752607"/>
            <a:ext cx="37856160" cy="636270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17520" y="8763000"/>
            <a:ext cx="37856160" cy="2088642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</p:spPr>
        <p:txBody>
          <a:bodyPr/>
          <a:lstStyle/>
          <a:p>
            <a:fld id="{1C2D6190-29C6-A344-BB39-169BA9016BD6}" type="datetimeFigureOut">
              <a:rPr lang="en-US" smtClean="0"/>
              <a:t>6/21/2024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</p:spPr>
        <p:txBody>
          <a:bodyPr/>
          <a:lstStyle/>
          <a:p>
            <a:fld id="{18C4379C-0CD7-AB4F-9D5D-17B17ECF3F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8805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4662" y="8206749"/>
            <a:ext cx="37856160" cy="13693138"/>
          </a:xfrm>
          <a:prstGeom prst="rect">
            <a:avLst/>
          </a:prstGeom>
        </p:spPr>
        <p:txBody>
          <a:bodyPr anchor="b"/>
          <a:lstStyle>
            <a:lvl1pPr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94662" y="22029429"/>
            <a:ext cx="37856160" cy="720089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520">
                <a:solidFill>
                  <a:schemeClr val="tx1"/>
                </a:solidFill>
              </a:defRPr>
            </a:lvl1pPr>
            <a:lvl2pPr marL="219456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</p:spPr>
        <p:txBody>
          <a:bodyPr/>
          <a:lstStyle/>
          <a:p>
            <a:fld id="{1C2D6190-29C6-A344-BB39-169BA9016BD6}" type="datetimeFigureOut">
              <a:rPr lang="en-US" smtClean="0"/>
              <a:t>6/21/2024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</p:spPr>
        <p:txBody>
          <a:bodyPr/>
          <a:lstStyle/>
          <a:p>
            <a:fld id="{18C4379C-0CD7-AB4F-9D5D-17B17ECF3F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2334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0" y="1752607"/>
            <a:ext cx="37856160" cy="636270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17520" y="8763000"/>
            <a:ext cx="18653760" cy="2088642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219920" y="8763000"/>
            <a:ext cx="18653760" cy="2088642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</p:spPr>
        <p:txBody>
          <a:bodyPr/>
          <a:lstStyle/>
          <a:p>
            <a:fld id="{1C2D6190-29C6-A344-BB39-169BA9016BD6}" type="datetimeFigureOut">
              <a:rPr lang="en-US" smtClean="0"/>
              <a:t>6/21/2024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</p:spPr>
        <p:txBody>
          <a:bodyPr/>
          <a:lstStyle/>
          <a:p>
            <a:fld id="{18C4379C-0CD7-AB4F-9D5D-17B17ECF3F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1530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1752607"/>
            <a:ext cx="37856160" cy="636270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23242" y="8069582"/>
            <a:ext cx="18568032" cy="3954778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23242" y="12024360"/>
            <a:ext cx="18568032" cy="1768602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19922" y="8069582"/>
            <a:ext cx="18659477" cy="3954778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19922" y="12024360"/>
            <a:ext cx="18659477" cy="1768602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</p:spPr>
        <p:txBody>
          <a:bodyPr/>
          <a:lstStyle/>
          <a:p>
            <a:fld id="{1C2D6190-29C6-A344-BB39-169BA9016BD6}" type="datetimeFigureOut">
              <a:rPr lang="en-US" smtClean="0"/>
              <a:t>6/21/2024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</p:spPr>
        <p:txBody>
          <a:bodyPr/>
          <a:lstStyle/>
          <a:p>
            <a:fld id="{18C4379C-0CD7-AB4F-9D5D-17B17ECF3F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1005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0" y="1752607"/>
            <a:ext cx="37856160" cy="636270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</p:spPr>
        <p:txBody>
          <a:bodyPr/>
          <a:lstStyle/>
          <a:p>
            <a:fld id="{1C2D6190-29C6-A344-BB39-169BA9016BD6}" type="datetimeFigureOut">
              <a:rPr lang="en-US" smtClean="0"/>
              <a:t>6/21/2024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</p:spPr>
        <p:txBody>
          <a:bodyPr/>
          <a:lstStyle/>
          <a:p>
            <a:fld id="{18C4379C-0CD7-AB4F-9D5D-17B17ECF3F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6403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</p:spPr>
        <p:txBody>
          <a:bodyPr/>
          <a:lstStyle/>
          <a:p>
            <a:fld id="{1C2D6190-29C6-A344-BB39-169BA9016BD6}" type="datetimeFigureOut">
              <a:rPr lang="en-US" smtClean="0"/>
              <a:t>6/21/2024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</p:spPr>
        <p:txBody>
          <a:bodyPr/>
          <a:lstStyle/>
          <a:p>
            <a:fld id="{18C4379C-0CD7-AB4F-9D5D-17B17ECF3F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4160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  <a:prstGeom prst="rect">
            <a:avLst/>
          </a:prstGeo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659477" y="4739647"/>
            <a:ext cx="22219920" cy="23393400"/>
          </a:xfrm>
          <a:prstGeom prst="rect">
            <a:avLst/>
          </a:prstGeom>
        </p:spPr>
        <p:txBody>
          <a:bodyPr/>
          <a:lstStyle>
            <a:lvl1pPr>
              <a:defRPr sz="15360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</p:spPr>
        <p:txBody>
          <a:bodyPr/>
          <a:lstStyle/>
          <a:p>
            <a:fld id="{1C2D6190-29C6-A344-BB39-169BA9016BD6}" type="datetimeFigureOut">
              <a:rPr lang="en-US" smtClean="0"/>
              <a:t>6/21/2024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</p:spPr>
        <p:txBody>
          <a:bodyPr/>
          <a:lstStyle/>
          <a:p>
            <a:fld id="{18C4379C-0CD7-AB4F-9D5D-17B17ECF3F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895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  <a:prstGeom prst="rect">
            <a:avLst/>
          </a:prstGeo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659477" y="4739647"/>
            <a:ext cx="22219920" cy="23393400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5360"/>
            </a:lvl1pPr>
            <a:lvl2pPr marL="2194560" indent="0">
              <a:buNone/>
              <a:defRPr sz="13440"/>
            </a:lvl2pPr>
            <a:lvl3pPr marL="4389120" indent="0">
              <a:buNone/>
              <a:defRPr sz="1152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</p:spPr>
        <p:txBody>
          <a:bodyPr/>
          <a:lstStyle/>
          <a:p>
            <a:fld id="{1C2D6190-29C6-A344-BB39-169BA9016BD6}" type="datetimeFigureOut">
              <a:rPr lang="en-US" smtClean="0"/>
              <a:t>6/21/2024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</p:spPr>
        <p:txBody>
          <a:bodyPr/>
          <a:lstStyle/>
          <a:p>
            <a:fld id="{18C4379C-0CD7-AB4F-9D5D-17B17ECF3F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8473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679915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389120" rtl="0" eaLnBrk="1" latinLnBrk="0" hangingPunct="1">
        <a:lnSpc>
          <a:spcPct val="90000"/>
        </a:lnSpc>
        <a:spcBef>
          <a:spcPct val="0"/>
        </a:spcBef>
        <a:buNone/>
        <a:defRPr sz="21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B21473E-394A-27E9-26B2-1FC8D45C3E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884"/>
            <a:ext cx="43891200" cy="4470398"/>
          </a:xfrm>
          <a:prstGeom prst="rect">
            <a:avLst/>
          </a:prstGeom>
        </p:spPr>
      </p:pic>
      <p:sp>
        <p:nvSpPr>
          <p:cNvPr id="53" name="AutoShape 4">
            <a:extLst>
              <a:ext uri="{FF2B5EF4-FFF2-40B4-BE49-F238E27FC236}">
                <a16:creationId xmlns:a16="http://schemas.microsoft.com/office/drawing/2014/main" id="{F49D5DAC-89A8-48A0-9C30-A2134D3A886C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1046163" y="29701712"/>
            <a:ext cx="42022712" cy="256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Freeform 6">
            <a:extLst>
              <a:ext uri="{FF2B5EF4-FFF2-40B4-BE49-F238E27FC236}">
                <a16:creationId xmlns:a16="http://schemas.microsoft.com/office/drawing/2014/main" id="{638604CA-877D-4992-A349-3DB08768AD60}"/>
              </a:ext>
            </a:extLst>
          </p:cNvPr>
          <p:cNvSpPr>
            <a:spLocks/>
          </p:cNvSpPr>
          <p:nvPr/>
        </p:nvSpPr>
        <p:spPr bwMode="auto">
          <a:xfrm>
            <a:off x="1463040" y="29899562"/>
            <a:ext cx="41381997" cy="2087563"/>
          </a:xfrm>
          <a:custGeom>
            <a:avLst/>
            <a:gdLst>
              <a:gd name="T0" fmla="*/ 0 w 43178"/>
              <a:gd name="T1" fmla="*/ 1920 h 1920"/>
              <a:gd name="T2" fmla="*/ 0 w 43178"/>
              <a:gd name="T3" fmla="*/ 1920 h 1920"/>
              <a:gd name="T4" fmla="*/ 43178 w 43178"/>
              <a:gd name="T5" fmla="*/ 1920 h 1920"/>
              <a:gd name="T6" fmla="*/ 43178 w 43178"/>
              <a:gd name="T7" fmla="*/ 0 h 1920"/>
              <a:gd name="T8" fmla="*/ 0 w 43178"/>
              <a:gd name="T9" fmla="*/ 0 h 1920"/>
              <a:gd name="T10" fmla="*/ 0 w 43178"/>
              <a:gd name="T11" fmla="*/ 1920 h 19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3178" h="1920">
                <a:moveTo>
                  <a:pt x="0" y="1920"/>
                </a:moveTo>
                <a:lnTo>
                  <a:pt x="0" y="1920"/>
                </a:lnTo>
                <a:lnTo>
                  <a:pt x="43178" y="1920"/>
                </a:lnTo>
                <a:lnTo>
                  <a:pt x="43178" y="0"/>
                </a:lnTo>
                <a:lnTo>
                  <a:pt x="0" y="0"/>
                </a:lnTo>
                <a:lnTo>
                  <a:pt x="0" y="1920"/>
                </a:lnTo>
                <a:close/>
              </a:path>
            </a:pathLst>
          </a:custGeom>
          <a:solidFill>
            <a:srgbClr val="555960">
              <a:alpha val="92157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B642739-C84D-DEAB-6476-ABA161E76C91}"/>
              </a:ext>
            </a:extLst>
          </p:cNvPr>
          <p:cNvSpPr/>
          <p:nvPr/>
        </p:nvSpPr>
        <p:spPr>
          <a:xfrm>
            <a:off x="1463040" y="5139846"/>
            <a:ext cx="9692640" cy="16628654"/>
          </a:xfrm>
          <a:prstGeom prst="rect">
            <a:avLst/>
          </a:prstGeom>
          <a:solidFill>
            <a:srgbClr val="C4BFC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4BFC0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4C15CE5-85D2-96A9-15B3-C1E173E454D7}"/>
              </a:ext>
            </a:extLst>
          </p:cNvPr>
          <p:cNvSpPr/>
          <p:nvPr/>
        </p:nvSpPr>
        <p:spPr>
          <a:xfrm>
            <a:off x="1463040" y="22477748"/>
            <a:ext cx="9692640" cy="6743514"/>
          </a:xfrm>
          <a:prstGeom prst="rect">
            <a:avLst/>
          </a:prstGeom>
          <a:noFill/>
          <a:ln w="635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01F4BD2-5DE9-B2F2-ACB4-A31FC7E2B65C}"/>
              </a:ext>
            </a:extLst>
          </p:cNvPr>
          <p:cNvCxnSpPr>
            <a:cxnSpLocks/>
          </p:cNvCxnSpPr>
          <p:nvPr/>
        </p:nvCxnSpPr>
        <p:spPr>
          <a:xfrm>
            <a:off x="11863829" y="15718801"/>
            <a:ext cx="9692640" cy="0"/>
          </a:xfrm>
          <a:prstGeom prst="line">
            <a:avLst/>
          </a:prstGeom>
          <a:ln w="142875">
            <a:solidFill>
              <a:srgbClr val="CFB99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B4E94F1-0489-5E3A-F011-837ECDAA14DD}"/>
              </a:ext>
            </a:extLst>
          </p:cNvPr>
          <p:cNvCxnSpPr>
            <a:cxnSpLocks/>
          </p:cNvCxnSpPr>
          <p:nvPr/>
        </p:nvCxnSpPr>
        <p:spPr>
          <a:xfrm>
            <a:off x="11863829" y="18702991"/>
            <a:ext cx="9692640" cy="0"/>
          </a:xfrm>
          <a:prstGeom prst="line">
            <a:avLst/>
          </a:prstGeom>
          <a:ln w="142875">
            <a:solidFill>
              <a:srgbClr val="CFB99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E05C2241-0FED-3D37-B195-CE38D8899296}"/>
              </a:ext>
            </a:extLst>
          </p:cNvPr>
          <p:cNvSpPr txBox="1"/>
          <p:nvPr/>
        </p:nvSpPr>
        <p:spPr>
          <a:xfrm>
            <a:off x="2508969" y="5430525"/>
            <a:ext cx="7832035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500" b="1" i="1" spc="20" dirty="0">
                <a:latin typeface="Acumin Pro ExtraCondensed" panose="020B0508020202020204" pitchFamily="34" charset="77"/>
              </a:rPr>
              <a:t>ABSTRACT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F970AFB-0B49-B074-16B7-72DA9A1A5FC8}"/>
              </a:ext>
            </a:extLst>
          </p:cNvPr>
          <p:cNvSpPr txBox="1"/>
          <p:nvPr/>
        </p:nvSpPr>
        <p:spPr>
          <a:xfrm>
            <a:off x="1980221" y="22991179"/>
            <a:ext cx="7832035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800" b="1" i="1" spc="100" dirty="0">
                <a:solidFill>
                  <a:srgbClr val="CFB98F"/>
                </a:solidFill>
                <a:latin typeface="Acumin Pro ExtraCondensed" panose="020B0508020202020204" pitchFamily="34" charset="77"/>
              </a:rPr>
              <a:t>PRESENTER BIO INFORMATION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0A01C89-5C31-FF93-E1E1-6B7083540CE9}"/>
              </a:ext>
            </a:extLst>
          </p:cNvPr>
          <p:cNvSpPr txBox="1"/>
          <p:nvPr/>
        </p:nvSpPr>
        <p:spPr>
          <a:xfrm>
            <a:off x="2356568" y="7059419"/>
            <a:ext cx="82570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4000" dirty="0">
                <a:latin typeface="Acumin Pro" panose="020B0504020202020204" pitchFamily="34" charset="77"/>
              </a:rPr>
              <a:t>Example font for abstract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EBB1377-5B88-53F9-93A5-A03AE7E5D709}"/>
              </a:ext>
            </a:extLst>
          </p:cNvPr>
          <p:cNvSpPr txBox="1"/>
          <p:nvPr/>
        </p:nvSpPr>
        <p:spPr>
          <a:xfrm>
            <a:off x="11893161" y="17767486"/>
            <a:ext cx="9886531" cy="5440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800"/>
              </a:lnSpc>
            </a:pPr>
            <a:r>
              <a:rPr lang="en-US" sz="2800" i="1" dirty="0">
                <a:latin typeface="Acumin Pro" panose="020B0504020202020204" pitchFamily="34" charset="77"/>
              </a:rPr>
              <a:t>Short caption font for figure or tables.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E9B8A0B-7E83-B5BC-36E8-38509A866820}"/>
              </a:ext>
            </a:extLst>
          </p:cNvPr>
          <p:cNvSpPr txBox="1"/>
          <p:nvPr/>
        </p:nvSpPr>
        <p:spPr>
          <a:xfrm>
            <a:off x="11893163" y="5041114"/>
            <a:ext cx="7832035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200" b="1" i="1" dirty="0">
                <a:latin typeface="Acumin Pro ExtraCondensed" panose="020B0508020202020204" pitchFamily="34" charset="77"/>
              </a:rPr>
              <a:t>SUBHEAD FONT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4B32388-C7CC-695C-482B-A0D37A9B44A4}"/>
              </a:ext>
            </a:extLst>
          </p:cNvPr>
          <p:cNvSpPr txBox="1"/>
          <p:nvPr/>
        </p:nvSpPr>
        <p:spPr>
          <a:xfrm>
            <a:off x="11766885" y="6616365"/>
            <a:ext cx="9886531" cy="813575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300" dirty="0">
                <a:latin typeface="Acumin Pro" panose="020B0504020202020204" pitchFamily="34" charset="77"/>
              </a:rPr>
              <a:t>This is the secondary text which will explain your project.</a:t>
            </a:r>
          </a:p>
          <a:p>
            <a:pPr>
              <a:lnSpc>
                <a:spcPts val="4200"/>
              </a:lnSpc>
            </a:pPr>
            <a:endParaRPr lang="en-US" sz="3300" dirty="0">
              <a:latin typeface="Acumin Pro" panose="020B0504020202020204" pitchFamily="34" charset="77"/>
            </a:endParaRPr>
          </a:p>
          <a:p>
            <a:pPr>
              <a:lnSpc>
                <a:spcPts val="4200"/>
              </a:lnSpc>
            </a:pPr>
            <a:r>
              <a:rPr lang="en-US" sz="3300" dirty="0">
                <a:latin typeface="Acumin Pro" panose="020B0504020202020204" pitchFamily="34" charset="77"/>
              </a:rPr>
              <a:t>Example bullet list 1:</a:t>
            </a:r>
          </a:p>
          <a:p>
            <a:pPr marL="457200" indent="-457200">
              <a:lnSpc>
                <a:spcPts val="4200"/>
              </a:lnSpc>
              <a:buSzPct val="140000"/>
              <a:buFont typeface="Arial" panose="020B0604020202020204" pitchFamily="34" charset="0"/>
              <a:buChar char="•"/>
            </a:pPr>
            <a:r>
              <a:rPr lang="en-US" sz="3200" dirty="0">
                <a:latin typeface="Acumin Pro SemiCondensed" panose="020B0506020202020204" pitchFamily="34" charset="77"/>
              </a:rPr>
              <a:t>Text 1</a:t>
            </a:r>
          </a:p>
          <a:p>
            <a:pPr marL="457200" indent="-457200">
              <a:lnSpc>
                <a:spcPts val="4200"/>
              </a:lnSpc>
              <a:buSzPct val="140000"/>
              <a:buFont typeface="Arial" panose="020B0604020202020204" pitchFamily="34" charset="0"/>
              <a:buChar char="•"/>
            </a:pPr>
            <a:r>
              <a:rPr lang="en-US" sz="3200" dirty="0">
                <a:latin typeface="Acumin Pro SemiCondensed" panose="020B0506020202020204" pitchFamily="34" charset="77"/>
              </a:rPr>
              <a:t>Text 2</a:t>
            </a:r>
          </a:p>
          <a:p>
            <a:pPr marL="457200" indent="-457200">
              <a:lnSpc>
                <a:spcPts val="4200"/>
              </a:lnSpc>
              <a:buSzPct val="140000"/>
              <a:buFont typeface="Arial" panose="020B0604020202020204" pitchFamily="34" charset="0"/>
              <a:buChar char="•"/>
            </a:pPr>
            <a:r>
              <a:rPr lang="en-US" sz="3200" dirty="0">
                <a:latin typeface="Acumin Pro SemiCondensed" panose="020B0506020202020204" pitchFamily="34" charset="77"/>
              </a:rPr>
              <a:t>Text 3</a:t>
            </a:r>
          </a:p>
          <a:p>
            <a:pPr marL="457200" indent="-457200">
              <a:lnSpc>
                <a:spcPts val="4200"/>
              </a:lnSpc>
              <a:buSzPct val="140000"/>
              <a:buFont typeface="Arial" panose="020B0604020202020204" pitchFamily="34" charset="0"/>
              <a:buChar char="•"/>
            </a:pPr>
            <a:r>
              <a:rPr lang="en-US" sz="3200" dirty="0">
                <a:latin typeface="Acumin Pro SemiCondensed" panose="020B0506020202020204" pitchFamily="34" charset="77"/>
              </a:rPr>
              <a:t>Text 4</a:t>
            </a:r>
          </a:p>
          <a:p>
            <a:pPr marL="457200" indent="-457200">
              <a:lnSpc>
                <a:spcPts val="4200"/>
              </a:lnSpc>
              <a:buSzPct val="140000"/>
              <a:buFont typeface="Arial" panose="020B0604020202020204" pitchFamily="34" charset="0"/>
              <a:buChar char="•"/>
            </a:pPr>
            <a:endParaRPr lang="en-US" sz="3200" dirty="0">
              <a:latin typeface="Acumin Pro SemiCondensed" panose="020B0506020202020204" pitchFamily="34" charset="77"/>
            </a:endParaRPr>
          </a:p>
          <a:p>
            <a:pPr>
              <a:lnSpc>
                <a:spcPts val="4200"/>
              </a:lnSpc>
            </a:pPr>
            <a:r>
              <a:rPr lang="en-US" sz="3300" dirty="0">
                <a:latin typeface="Acumin Pro" panose="020B0504020202020204" pitchFamily="34" charset="77"/>
              </a:rPr>
              <a:t>Example bullet list 2:</a:t>
            </a:r>
          </a:p>
          <a:p>
            <a:pPr marL="457200" indent="-457200">
              <a:lnSpc>
                <a:spcPts val="4200"/>
              </a:lnSpc>
              <a:buClr>
                <a:srgbClr val="CFB991"/>
              </a:buClr>
              <a:buSzPct val="140000"/>
              <a:buFont typeface="Arial" panose="020B0604020202020204" pitchFamily="34" charset="0"/>
              <a:buChar char="•"/>
            </a:pPr>
            <a:r>
              <a:rPr lang="en-US" sz="3200" dirty="0">
                <a:latin typeface="Acumin Pro SemiCondensed" panose="020B0506020202020204" pitchFamily="34" charset="77"/>
              </a:rPr>
              <a:t>Text 1</a:t>
            </a:r>
          </a:p>
          <a:p>
            <a:pPr marL="457200" indent="-457200">
              <a:lnSpc>
                <a:spcPts val="4200"/>
              </a:lnSpc>
              <a:buClr>
                <a:srgbClr val="CFB98F"/>
              </a:buClr>
              <a:buSzPct val="140000"/>
              <a:buFont typeface="Arial" panose="020B0604020202020204" pitchFamily="34" charset="0"/>
              <a:buChar char="•"/>
            </a:pPr>
            <a:r>
              <a:rPr lang="en-US" sz="3200" dirty="0">
                <a:latin typeface="Acumin Pro SemiCondensed" panose="020B0506020202020204" pitchFamily="34" charset="77"/>
              </a:rPr>
              <a:t>Text 2</a:t>
            </a:r>
          </a:p>
          <a:p>
            <a:pPr marL="457200" indent="-457200">
              <a:lnSpc>
                <a:spcPts val="4200"/>
              </a:lnSpc>
              <a:buClr>
                <a:srgbClr val="CFB98F"/>
              </a:buClr>
              <a:buSzPct val="140000"/>
              <a:buFont typeface="Arial" panose="020B0604020202020204" pitchFamily="34" charset="0"/>
              <a:buChar char="•"/>
            </a:pPr>
            <a:r>
              <a:rPr lang="en-US" sz="3200" dirty="0">
                <a:latin typeface="Acumin Pro SemiCondensed" panose="020B0506020202020204" pitchFamily="34" charset="77"/>
              </a:rPr>
              <a:t>Text 3</a:t>
            </a:r>
          </a:p>
          <a:p>
            <a:pPr marL="457200" indent="-457200">
              <a:lnSpc>
                <a:spcPts val="4200"/>
              </a:lnSpc>
              <a:buClr>
                <a:srgbClr val="CFB98F"/>
              </a:buClr>
              <a:buSzPct val="140000"/>
              <a:buFont typeface="Arial" panose="020B0604020202020204" pitchFamily="34" charset="0"/>
              <a:buChar char="•"/>
            </a:pPr>
            <a:r>
              <a:rPr lang="en-US" sz="3200" dirty="0">
                <a:latin typeface="Acumin Pro SemiCondensed" panose="020B0506020202020204" pitchFamily="34" charset="77"/>
              </a:rPr>
              <a:t>Text 4</a:t>
            </a:r>
          </a:p>
          <a:p>
            <a:pPr marL="457200" indent="-457200">
              <a:lnSpc>
                <a:spcPts val="4200"/>
              </a:lnSpc>
              <a:buSzPct val="140000"/>
              <a:buFont typeface="Arial" panose="020B0604020202020204" pitchFamily="34" charset="0"/>
              <a:buChar char="•"/>
            </a:pPr>
            <a:endParaRPr lang="en-US" sz="3200" dirty="0">
              <a:latin typeface="Acumin Pro SemiCondensed" panose="020B0506020202020204" pitchFamily="34" charset="7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ED972F1-4811-4859-FFD3-24D071129FDA}"/>
              </a:ext>
            </a:extLst>
          </p:cNvPr>
          <p:cNvSpPr txBox="1"/>
          <p:nvPr/>
        </p:nvSpPr>
        <p:spPr>
          <a:xfrm>
            <a:off x="21674594" y="30231202"/>
            <a:ext cx="1866114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1">
                <a:effectLst/>
                <a:latin typeface="Acumin Pro SemiCondensed" panose="020B0506020202020204" pitchFamily="34" charset="77"/>
              </a:defRPr>
            </a:lvl1pPr>
          </a:lstStyle>
          <a:p>
            <a:pPr algn="l" rtl="0" fontAlgn="base"/>
            <a:r>
              <a:rPr lang="en-US" sz="3200" dirty="0">
                <a:solidFill>
                  <a:schemeClr val="bg1"/>
                </a:solidFill>
              </a:rPr>
              <a:t>Acknowledgement</a:t>
            </a:r>
            <a:r>
              <a:rPr lang="en-US" sz="1800" b="1" i="0" u="none" strike="noStrike" dirty="0">
                <a:solidFill>
                  <a:srgbClr val="FFFFFF"/>
                </a:solidFill>
                <a:effectLst/>
                <a:latin typeface="Acumin Pro SemiCondensed" panose="020B0604020202020204" charset="0"/>
              </a:rPr>
              <a:t> </a:t>
            </a:r>
            <a:r>
              <a:rPr lang="en-US" sz="3200" dirty="0">
                <a:solidFill>
                  <a:schemeClr val="bg1"/>
                </a:solidFill>
              </a:rPr>
              <a:t>of funding support: ​</a:t>
            </a:r>
          </a:p>
          <a:p>
            <a:pPr algn="l" rtl="0" fontAlgn="base"/>
            <a:r>
              <a:rPr lang="en-US" sz="3200" dirty="0">
                <a:solidFill>
                  <a:schemeClr val="bg1"/>
                </a:solidFill>
              </a:rPr>
              <a:t>&lt;PERSEUS grant #2023-68012-38992, USDA NIFA&gt; or &lt;EFFICACI grant, #NR233A750004G044, USDA NRCS&gt;  or &lt;Purdue University Institute for Digital Forestry &gt; or &lt;other…&gt;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05FBD87-21D2-89EB-A3A6-87D1A04B88A0}"/>
              </a:ext>
            </a:extLst>
          </p:cNvPr>
          <p:cNvSpPr txBox="1"/>
          <p:nvPr/>
        </p:nvSpPr>
        <p:spPr>
          <a:xfrm>
            <a:off x="10000678" y="1611442"/>
            <a:ext cx="2150284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2000" b="1" dirty="0">
                <a:effectLst/>
                <a:latin typeface="United Sans Cd Hv" pitchFamily="2" charset="77"/>
              </a:rPr>
              <a:t>POSTER TITLE GOES HERE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313F50A-70BF-FEAD-3A27-C562554634A7}"/>
              </a:ext>
            </a:extLst>
          </p:cNvPr>
          <p:cNvSpPr txBox="1"/>
          <p:nvPr/>
        </p:nvSpPr>
        <p:spPr>
          <a:xfrm>
            <a:off x="1911707" y="24088171"/>
            <a:ext cx="5220613" cy="33652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4200"/>
              </a:lnSpc>
              <a:spcAft>
                <a:spcPts val="600"/>
              </a:spcAft>
            </a:pPr>
            <a:r>
              <a:rPr lang="en-US" sz="3500" b="1" dirty="0">
                <a:latin typeface="Acumin Pro" panose="020B0504020202020204" pitchFamily="34" charset="77"/>
              </a:rPr>
              <a:t>Given Family name</a:t>
            </a:r>
          </a:p>
          <a:p>
            <a:pPr marL="457200" indent="-457200">
              <a:lnSpc>
                <a:spcPts val="4200"/>
              </a:lnSpc>
              <a:buSzPct val="140000"/>
              <a:buFont typeface="Arial" panose="020B0604020202020204" pitchFamily="34" charset="0"/>
              <a:buChar char="•"/>
            </a:pPr>
            <a:r>
              <a:rPr lang="en-US" sz="3200" dirty="0">
                <a:effectLst/>
                <a:latin typeface="Acumin Pro SemiCondensed" panose="020B0506020202020204" pitchFamily="34" charset="77"/>
              </a:rPr>
              <a:t>Brief poster presenter bio</a:t>
            </a:r>
          </a:p>
          <a:p>
            <a:pPr marL="457200" indent="-457200">
              <a:lnSpc>
                <a:spcPts val="4200"/>
              </a:lnSpc>
              <a:buSzPct val="140000"/>
              <a:buFont typeface="Arial" panose="020B0604020202020204" pitchFamily="34" charset="0"/>
              <a:buChar char="•"/>
            </a:pPr>
            <a:r>
              <a:rPr lang="en-US" sz="3200" dirty="0">
                <a:latin typeface="Acumin Pro SemiCondensed" panose="020B0506020202020204" pitchFamily="34" charset="77"/>
              </a:rPr>
              <a:t>Include photo</a:t>
            </a:r>
          </a:p>
          <a:p>
            <a:pPr marL="457200" indent="-457200">
              <a:lnSpc>
                <a:spcPts val="4200"/>
              </a:lnSpc>
              <a:buSzPct val="140000"/>
              <a:buFont typeface="Arial" panose="020B0604020202020204" pitchFamily="34" charset="0"/>
              <a:buChar char="•"/>
            </a:pPr>
            <a:r>
              <a:rPr lang="en-US" sz="3200" dirty="0">
                <a:latin typeface="Acumin Pro SemiCondensed" panose="020B0506020202020204" pitchFamily="34" charset="77"/>
              </a:rPr>
              <a:t>Include contact info</a:t>
            </a:r>
          </a:p>
          <a:p>
            <a:pPr marL="457200" indent="-457200">
              <a:lnSpc>
                <a:spcPts val="4200"/>
              </a:lnSpc>
              <a:buSzPct val="140000"/>
              <a:buFont typeface="Arial" panose="020B0604020202020204" pitchFamily="34" charset="0"/>
              <a:buChar char="•"/>
            </a:pPr>
            <a:r>
              <a:rPr lang="en-US" sz="3200" dirty="0">
                <a:latin typeface="Acumin Pro SemiCondensed" panose="020B0506020202020204" pitchFamily="34" charset="77"/>
              </a:rPr>
              <a:t>Include QR code to website if available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9CEF719E-D895-0AA6-A9BE-FC36D74DC10C}"/>
              </a:ext>
            </a:extLst>
          </p:cNvPr>
          <p:cNvSpPr/>
          <p:nvPr/>
        </p:nvSpPr>
        <p:spPr>
          <a:xfrm>
            <a:off x="7540347" y="24252713"/>
            <a:ext cx="3073118" cy="3991272"/>
          </a:xfrm>
          <a:prstGeom prst="rect">
            <a:avLst/>
          </a:prstGeom>
          <a:solidFill>
            <a:srgbClr val="5559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1C8AD6E-330A-C29E-391E-B62808F429DC}"/>
              </a:ext>
            </a:extLst>
          </p:cNvPr>
          <p:cNvSpPr txBox="1"/>
          <p:nvPr/>
        </p:nvSpPr>
        <p:spPr>
          <a:xfrm>
            <a:off x="6891550" y="25603370"/>
            <a:ext cx="437071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000" i="1" dirty="0">
                <a:solidFill>
                  <a:schemeClr val="bg1"/>
                </a:solidFill>
                <a:latin typeface="Acumin Pro SemiCondensed" panose="020B0506020202020204" pitchFamily="34" charset="77"/>
              </a:rPr>
              <a:t>Presenter photo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D853C4C-17B1-42E1-4E58-EDB1A36922F2}"/>
              </a:ext>
            </a:extLst>
          </p:cNvPr>
          <p:cNvSpPr txBox="1"/>
          <p:nvPr/>
        </p:nvSpPr>
        <p:spPr>
          <a:xfrm>
            <a:off x="13740916" y="480681"/>
            <a:ext cx="17762603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7500" b="1" dirty="0">
                <a:solidFill>
                  <a:schemeClr val="bg1"/>
                </a:solidFill>
                <a:effectLst/>
                <a:latin typeface="United Sans Cd Hv" pitchFamily="2" charset="77"/>
              </a:rPr>
              <a:t>INSTITUTE FOR DIGITAL FORESTRY</a:t>
            </a:r>
            <a:endParaRPr lang="en-US" sz="7500" dirty="0">
              <a:solidFill>
                <a:schemeClr val="bg1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0257B07-B8AC-4DC3-AC9A-EE6CF253EDB7}"/>
              </a:ext>
            </a:extLst>
          </p:cNvPr>
          <p:cNvSpPr txBox="1"/>
          <p:nvPr/>
        </p:nvSpPr>
        <p:spPr>
          <a:xfrm>
            <a:off x="11893163" y="19363629"/>
            <a:ext cx="9886531" cy="5440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800"/>
              </a:lnSpc>
            </a:pPr>
            <a:r>
              <a:rPr lang="en-US" sz="2800" dirty="0">
                <a:latin typeface="Acumin Pro" panose="020B0504020202020204" pitchFamily="34" charset="77"/>
              </a:rPr>
              <a:t>References font.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3A971EE-B636-4396-BFE7-4B5654893398}"/>
              </a:ext>
            </a:extLst>
          </p:cNvPr>
          <p:cNvSpPr txBox="1"/>
          <p:nvPr/>
        </p:nvSpPr>
        <p:spPr>
          <a:xfrm>
            <a:off x="11893162" y="20382252"/>
            <a:ext cx="15538838" cy="2777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300" dirty="0">
                <a:latin typeface="Acumin Pro" panose="020B0504020202020204" pitchFamily="34" charset="77"/>
              </a:rPr>
              <a:t>RGB numbers:</a:t>
            </a:r>
          </a:p>
          <a:p>
            <a:pPr>
              <a:lnSpc>
                <a:spcPts val="4200"/>
              </a:lnSpc>
            </a:pPr>
            <a:r>
              <a:rPr lang="en-US" sz="3300" dirty="0">
                <a:latin typeface="Acumin Pro" panose="020B0504020202020204" pitchFamily="34" charset="77"/>
              </a:rPr>
              <a:t>banner background = Purdue Boilermaker Gold - R-207, G-185, B-145</a:t>
            </a:r>
          </a:p>
          <a:p>
            <a:pPr>
              <a:lnSpc>
                <a:spcPts val="4200"/>
              </a:lnSpc>
            </a:pPr>
            <a:r>
              <a:rPr lang="en-US" sz="3300" dirty="0">
                <a:latin typeface="Acumin Pro" panose="020B0504020202020204" pitchFamily="34" charset="77"/>
              </a:rPr>
              <a:t>“Every Tree” background = Purdue Steel Gray - R-85, G-89, B-96</a:t>
            </a:r>
          </a:p>
          <a:p>
            <a:pPr>
              <a:lnSpc>
                <a:spcPts val="4200"/>
              </a:lnSpc>
            </a:pPr>
            <a:r>
              <a:rPr lang="en-US" sz="3300" dirty="0">
                <a:latin typeface="Acumin Pro" panose="020B0504020202020204" pitchFamily="34" charset="77"/>
              </a:rPr>
              <a:t>Every Tree “Measuring” gold = Purdue Boilermaker Gold - R-207, G-185, B-145</a:t>
            </a:r>
          </a:p>
          <a:p>
            <a:pPr>
              <a:lnSpc>
                <a:spcPts val="4200"/>
              </a:lnSpc>
            </a:pPr>
            <a:r>
              <a:rPr lang="en-US" sz="3300" dirty="0">
                <a:latin typeface="Acumin Pro" panose="020B0504020202020204" pitchFamily="34" charset="77"/>
              </a:rPr>
              <a:t>Abstract background = Purdue Steam Gray – R-196, G-191, B-192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929FA9F-1CAC-4438-8524-9C0F856A539B}"/>
              </a:ext>
            </a:extLst>
          </p:cNvPr>
          <p:cNvSpPr txBox="1"/>
          <p:nvPr/>
        </p:nvSpPr>
        <p:spPr>
          <a:xfrm>
            <a:off x="13740916" y="3180338"/>
            <a:ext cx="17762603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6500" b="1" dirty="0">
                <a:solidFill>
                  <a:schemeClr val="bg1"/>
                </a:solidFill>
                <a:effectLst/>
                <a:latin typeface="United Sans Cd Hv" pitchFamily="2" charset="77"/>
              </a:rPr>
              <a:t>Authors </a:t>
            </a:r>
            <a:r>
              <a:rPr lang="en-US" sz="6500" b="1" dirty="0">
                <a:solidFill>
                  <a:schemeClr val="bg1"/>
                </a:solidFill>
                <a:latin typeface="United Sans Cd Hv" pitchFamily="2" charset="77"/>
              </a:rPr>
              <a:t>and c</a:t>
            </a:r>
            <a:r>
              <a:rPr lang="en-US" sz="6500" b="1" dirty="0">
                <a:solidFill>
                  <a:schemeClr val="bg1"/>
                </a:solidFill>
                <a:effectLst/>
                <a:latin typeface="United Sans Cd Hv" pitchFamily="2" charset="77"/>
              </a:rPr>
              <a:t>o-authors </a:t>
            </a:r>
            <a:endParaRPr lang="en-US" sz="6500" dirty="0">
              <a:solidFill>
                <a:schemeClr val="bg1"/>
              </a:solidFill>
            </a:endParaRP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51FBEBBE-E223-4577-B853-5A01E1B57F3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606932" y="26797108"/>
            <a:ext cx="1610507" cy="1920511"/>
          </a:xfrm>
          <a:prstGeom prst="rect">
            <a:avLst/>
          </a:prstGeom>
          <a:noFill/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D46A334-6C4E-4928-ABC1-AE0BE4695C03}"/>
              </a:ext>
            </a:extLst>
          </p:cNvPr>
          <p:cNvCxnSpPr>
            <a:cxnSpLocks/>
          </p:cNvCxnSpPr>
          <p:nvPr/>
        </p:nvCxnSpPr>
        <p:spPr>
          <a:xfrm>
            <a:off x="11863829" y="16465561"/>
            <a:ext cx="9692640" cy="0"/>
          </a:xfrm>
          <a:prstGeom prst="line">
            <a:avLst/>
          </a:prstGeom>
          <a:ln w="142875">
            <a:solidFill>
              <a:srgbClr val="55596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69E73705-0265-4456-AF40-97D505AF751F}"/>
              </a:ext>
            </a:extLst>
          </p:cNvPr>
          <p:cNvSpPr txBox="1"/>
          <p:nvPr/>
        </p:nvSpPr>
        <p:spPr>
          <a:xfrm>
            <a:off x="11766884" y="14678132"/>
            <a:ext cx="9886531" cy="623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300" dirty="0">
                <a:latin typeface="Acumin Pro" panose="020B0504020202020204" pitchFamily="34" charset="77"/>
              </a:rPr>
              <a:t>Example of divisions:</a:t>
            </a:r>
            <a:endParaRPr lang="en-US" sz="3200" dirty="0">
              <a:latin typeface="Acumin Pro SemiCondensed" panose="020B0506020202020204" pitchFamily="34" charset="77"/>
            </a:endParaRP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79C277D-FFB0-4577-9003-9D3C32EFCFC2}"/>
              </a:ext>
            </a:extLst>
          </p:cNvPr>
          <p:cNvCxnSpPr>
            <a:cxnSpLocks/>
          </p:cNvCxnSpPr>
          <p:nvPr/>
        </p:nvCxnSpPr>
        <p:spPr>
          <a:xfrm>
            <a:off x="11863829" y="17238447"/>
            <a:ext cx="9692640" cy="0"/>
          </a:xfrm>
          <a:prstGeom prst="line">
            <a:avLst/>
          </a:prstGeom>
          <a:ln w="142875">
            <a:solidFill>
              <a:srgbClr val="00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43B75699-343E-42D3-A664-6AACA9750BDE}"/>
              </a:ext>
            </a:extLst>
          </p:cNvPr>
          <p:cNvSpPr txBox="1"/>
          <p:nvPr/>
        </p:nvSpPr>
        <p:spPr>
          <a:xfrm>
            <a:off x="22044876" y="15420809"/>
            <a:ext cx="9458643" cy="598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300" dirty="0">
                <a:latin typeface="Acumin Pro" panose="020B0504020202020204" pitchFamily="34" charset="77"/>
              </a:rPr>
              <a:t>Purdue Boilermaker Gold - R-207, G-185, B-145</a:t>
            </a:r>
            <a:endParaRPr lang="en-US" sz="3200" dirty="0">
              <a:latin typeface="Acumin Pro SemiCondensed" panose="020B0506020202020204" pitchFamily="34" charset="7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758BE06-9E23-41A8-B26E-EF20A61AEB99}"/>
              </a:ext>
            </a:extLst>
          </p:cNvPr>
          <p:cNvSpPr txBox="1"/>
          <p:nvPr/>
        </p:nvSpPr>
        <p:spPr>
          <a:xfrm>
            <a:off x="22044876" y="17003621"/>
            <a:ext cx="7063874" cy="598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300" dirty="0">
                <a:latin typeface="Acumin Pro" panose="020B0504020202020204" pitchFamily="34" charset="77"/>
              </a:rPr>
              <a:t>Purdue Black </a:t>
            </a:r>
            <a:r>
              <a:rPr lang="en-US" sz="3200" dirty="0">
                <a:latin typeface="Acumin Pro" panose="020B0504020202020204" pitchFamily="34" charset="77"/>
              </a:rPr>
              <a:t>- R-00, G-00, B-00</a:t>
            </a:r>
            <a:endParaRPr lang="en-US" sz="3200" dirty="0">
              <a:latin typeface="Acumin Pro SemiCondensed" panose="020B0506020202020204" pitchFamily="34" charset="7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242C4A9-D782-0408-E1AF-935CED207265}"/>
              </a:ext>
            </a:extLst>
          </p:cNvPr>
          <p:cNvSpPr txBox="1"/>
          <p:nvPr/>
        </p:nvSpPr>
        <p:spPr>
          <a:xfrm>
            <a:off x="22044876" y="16223449"/>
            <a:ext cx="8777356" cy="598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300" dirty="0">
                <a:latin typeface="Acumin Pro" panose="020B0504020202020204" pitchFamily="34" charset="77"/>
              </a:rPr>
              <a:t>Purdue Steel Gray - R-85, G-89, B-96</a:t>
            </a:r>
            <a:endParaRPr lang="en-US" sz="3200" dirty="0">
              <a:latin typeface="Acumin Pro SemiCondensed" panose="020B0506020202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0478385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2E392F-7329-1D24-A20F-197CB35867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202"/>
            <a:ext cx="43891200" cy="447039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05FBD87-21D2-89EB-A3A6-87D1A04B88A0}"/>
              </a:ext>
            </a:extLst>
          </p:cNvPr>
          <p:cNvSpPr txBox="1"/>
          <p:nvPr/>
        </p:nvSpPr>
        <p:spPr>
          <a:xfrm>
            <a:off x="10000678" y="1611442"/>
            <a:ext cx="2150284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2000" b="1" dirty="0">
                <a:solidFill>
                  <a:schemeClr val="bg1"/>
                </a:solidFill>
                <a:effectLst/>
                <a:latin typeface="United Sans Cd Hv" pitchFamily="2" charset="77"/>
              </a:rPr>
              <a:t>POSTER TITLE GOES HERE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D853C4C-17B1-42E1-4E58-EDB1A36922F2}"/>
              </a:ext>
            </a:extLst>
          </p:cNvPr>
          <p:cNvSpPr txBox="1"/>
          <p:nvPr/>
        </p:nvSpPr>
        <p:spPr>
          <a:xfrm>
            <a:off x="13740916" y="480681"/>
            <a:ext cx="17762603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7500" b="1" dirty="0">
                <a:solidFill>
                  <a:srgbClr val="CFB991"/>
                </a:solidFill>
                <a:effectLst/>
                <a:latin typeface="United Sans Cd Hv" pitchFamily="2" charset="77"/>
              </a:rPr>
              <a:t>INSTITUTE FOR DIGITAL FORESTRY</a:t>
            </a:r>
            <a:endParaRPr lang="en-US" sz="7500" dirty="0">
              <a:solidFill>
                <a:srgbClr val="CFB991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929FA9F-1CAC-4438-8524-9C0F856A539B}"/>
              </a:ext>
            </a:extLst>
          </p:cNvPr>
          <p:cNvSpPr txBox="1"/>
          <p:nvPr/>
        </p:nvSpPr>
        <p:spPr>
          <a:xfrm>
            <a:off x="13740916" y="3180338"/>
            <a:ext cx="17762603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6500" b="1" dirty="0">
                <a:solidFill>
                  <a:srgbClr val="CFB991"/>
                </a:solidFill>
                <a:effectLst/>
                <a:latin typeface="United Sans Cd Hv" pitchFamily="2" charset="77"/>
              </a:rPr>
              <a:t>Authors </a:t>
            </a:r>
            <a:r>
              <a:rPr lang="en-US" sz="6500" b="1" dirty="0">
                <a:solidFill>
                  <a:srgbClr val="CFB991"/>
                </a:solidFill>
                <a:latin typeface="United Sans Cd Hv" pitchFamily="2" charset="77"/>
              </a:rPr>
              <a:t>and c</a:t>
            </a:r>
            <a:r>
              <a:rPr lang="en-US" sz="6500" b="1" dirty="0">
                <a:solidFill>
                  <a:srgbClr val="CFB991"/>
                </a:solidFill>
                <a:effectLst/>
                <a:latin typeface="United Sans Cd Hv" pitchFamily="2" charset="77"/>
              </a:rPr>
              <a:t>o-authors </a:t>
            </a:r>
            <a:endParaRPr lang="en-US" sz="6500" dirty="0">
              <a:solidFill>
                <a:srgbClr val="CFB991"/>
              </a:solidFill>
            </a:endParaRP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51FBEBBE-E223-4577-B853-5A01E1B57F3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606932" y="26797108"/>
            <a:ext cx="1610507" cy="1920511"/>
          </a:xfrm>
          <a:prstGeom prst="rect">
            <a:avLst/>
          </a:prstGeom>
          <a:noFill/>
        </p:spPr>
      </p:pic>
      <p:sp>
        <p:nvSpPr>
          <p:cNvPr id="4" name="AutoShape 4">
            <a:extLst>
              <a:ext uri="{FF2B5EF4-FFF2-40B4-BE49-F238E27FC236}">
                <a16:creationId xmlns:a16="http://schemas.microsoft.com/office/drawing/2014/main" id="{BD56435B-B127-37DD-1888-E7B2B64AF758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1046163" y="29701712"/>
            <a:ext cx="42022712" cy="256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6">
            <a:extLst>
              <a:ext uri="{FF2B5EF4-FFF2-40B4-BE49-F238E27FC236}">
                <a16:creationId xmlns:a16="http://schemas.microsoft.com/office/drawing/2014/main" id="{46DEB2A2-8C00-AC24-F15E-A04AB64DE9FE}"/>
              </a:ext>
            </a:extLst>
          </p:cNvPr>
          <p:cNvSpPr>
            <a:spLocks/>
          </p:cNvSpPr>
          <p:nvPr/>
        </p:nvSpPr>
        <p:spPr bwMode="auto">
          <a:xfrm>
            <a:off x="1463040" y="29899562"/>
            <a:ext cx="41381997" cy="2087563"/>
          </a:xfrm>
          <a:custGeom>
            <a:avLst/>
            <a:gdLst>
              <a:gd name="T0" fmla="*/ 0 w 43178"/>
              <a:gd name="T1" fmla="*/ 1920 h 1920"/>
              <a:gd name="T2" fmla="*/ 0 w 43178"/>
              <a:gd name="T3" fmla="*/ 1920 h 1920"/>
              <a:gd name="T4" fmla="*/ 43178 w 43178"/>
              <a:gd name="T5" fmla="*/ 1920 h 1920"/>
              <a:gd name="T6" fmla="*/ 43178 w 43178"/>
              <a:gd name="T7" fmla="*/ 0 h 1920"/>
              <a:gd name="T8" fmla="*/ 0 w 43178"/>
              <a:gd name="T9" fmla="*/ 0 h 1920"/>
              <a:gd name="T10" fmla="*/ 0 w 43178"/>
              <a:gd name="T11" fmla="*/ 1920 h 19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3178" h="1920">
                <a:moveTo>
                  <a:pt x="0" y="1920"/>
                </a:moveTo>
                <a:lnTo>
                  <a:pt x="0" y="1920"/>
                </a:lnTo>
                <a:lnTo>
                  <a:pt x="43178" y="1920"/>
                </a:lnTo>
                <a:lnTo>
                  <a:pt x="43178" y="0"/>
                </a:lnTo>
                <a:lnTo>
                  <a:pt x="0" y="0"/>
                </a:lnTo>
                <a:lnTo>
                  <a:pt x="0" y="1920"/>
                </a:lnTo>
                <a:close/>
              </a:path>
            </a:pathLst>
          </a:custGeom>
          <a:solidFill>
            <a:srgbClr val="CFB98F">
              <a:alpha val="92157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E66A152-080B-E244-D067-6A9C727FA975}"/>
              </a:ext>
            </a:extLst>
          </p:cNvPr>
          <p:cNvSpPr/>
          <p:nvPr/>
        </p:nvSpPr>
        <p:spPr>
          <a:xfrm>
            <a:off x="1463040" y="5139846"/>
            <a:ext cx="9692640" cy="16628654"/>
          </a:xfrm>
          <a:prstGeom prst="rect">
            <a:avLst/>
          </a:prstGeom>
          <a:solidFill>
            <a:srgbClr val="C4BFC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4BFC0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058C5FC-FE92-B673-9F42-07A86CF331AE}"/>
              </a:ext>
            </a:extLst>
          </p:cNvPr>
          <p:cNvSpPr/>
          <p:nvPr/>
        </p:nvSpPr>
        <p:spPr>
          <a:xfrm>
            <a:off x="1463040" y="22477748"/>
            <a:ext cx="9692640" cy="6743514"/>
          </a:xfrm>
          <a:prstGeom prst="rect">
            <a:avLst/>
          </a:prstGeom>
          <a:noFill/>
          <a:ln w="635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EF39EBD-A25F-C507-F3E5-42F200B2CA67}"/>
              </a:ext>
            </a:extLst>
          </p:cNvPr>
          <p:cNvSpPr txBox="1"/>
          <p:nvPr/>
        </p:nvSpPr>
        <p:spPr>
          <a:xfrm>
            <a:off x="2508969" y="5430525"/>
            <a:ext cx="7832035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500" b="1" i="1" spc="20" dirty="0">
                <a:latin typeface="Acumin Pro ExtraCondensed" panose="020B0508020202020204" pitchFamily="34" charset="77"/>
              </a:rPr>
              <a:t>ABSTRACT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FA06B5B-E690-D1D1-CB76-5396CDB38A76}"/>
              </a:ext>
            </a:extLst>
          </p:cNvPr>
          <p:cNvSpPr txBox="1"/>
          <p:nvPr/>
        </p:nvSpPr>
        <p:spPr>
          <a:xfrm>
            <a:off x="1980221" y="22991179"/>
            <a:ext cx="7832035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800" b="1" i="1" spc="100" dirty="0">
                <a:solidFill>
                  <a:srgbClr val="CFB98F"/>
                </a:solidFill>
                <a:latin typeface="Acumin Pro ExtraCondensed" panose="020B0508020202020204" pitchFamily="34" charset="77"/>
              </a:rPr>
              <a:t>PRESENTER BIO INFORMATION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69633B1-C7C8-2934-58C9-CD247E12A1E0}"/>
              </a:ext>
            </a:extLst>
          </p:cNvPr>
          <p:cNvSpPr txBox="1"/>
          <p:nvPr/>
        </p:nvSpPr>
        <p:spPr>
          <a:xfrm>
            <a:off x="2356568" y="7059419"/>
            <a:ext cx="82570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4000" dirty="0">
                <a:latin typeface="Acumin Pro" panose="020B0504020202020204" pitchFamily="34" charset="77"/>
              </a:rPr>
              <a:t>Example font for abstract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1A0CABD-FC6E-371D-8087-6CA70D8BED80}"/>
              </a:ext>
            </a:extLst>
          </p:cNvPr>
          <p:cNvSpPr txBox="1"/>
          <p:nvPr/>
        </p:nvSpPr>
        <p:spPr>
          <a:xfrm>
            <a:off x="11893163" y="5041114"/>
            <a:ext cx="7832035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200" b="1" i="1" dirty="0">
                <a:latin typeface="Acumin Pro ExtraCondensed" panose="020B0508020202020204" pitchFamily="34" charset="77"/>
              </a:rPr>
              <a:t>SUBHEAD FONT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612249F-C783-22F8-9BEE-02AA7369D98C}"/>
              </a:ext>
            </a:extLst>
          </p:cNvPr>
          <p:cNvSpPr txBox="1"/>
          <p:nvPr/>
        </p:nvSpPr>
        <p:spPr>
          <a:xfrm>
            <a:off x="11766885" y="6616365"/>
            <a:ext cx="9886531" cy="81357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300" dirty="0">
                <a:latin typeface="Acumin Pro" panose="020B0504020202020204" pitchFamily="34" charset="77"/>
              </a:rPr>
              <a:t>This is the secondary text which will explain your project.</a:t>
            </a:r>
          </a:p>
          <a:p>
            <a:pPr>
              <a:lnSpc>
                <a:spcPts val="4200"/>
              </a:lnSpc>
            </a:pPr>
            <a:endParaRPr lang="en-US" sz="3300" dirty="0">
              <a:latin typeface="Acumin Pro" panose="020B0504020202020204" pitchFamily="34" charset="77"/>
            </a:endParaRPr>
          </a:p>
          <a:p>
            <a:pPr>
              <a:lnSpc>
                <a:spcPts val="4200"/>
              </a:lnSpc>
            </a:pPr>
            <a:r>
              <a:rPr lang="en-US" sz="3300" dirty="0">
                <a:latin typeface="Acumin Pro" panose="020B0504020202020204" pitchFamily="34" charset="77"/>
              </a:rPr>
              <a:t>Example bullet list 1:</a:t>
            </a:r>
          </a:p>
          <a:p>
            <a:pPr marL="457200" indent="-457200">
              <a:lnSpc>
                <a:spcPts val="4200"/>
              </a:lnSpc>
              <a:buSzPct val="140000"/>
              <a:buFont typeface="Arial" panose="020B0604020202020204" pitchFamily="34" charset="0"/>
              <a:buChar char="•"/>
            </a:pPr>
            <a:r>
              <a:rPr lang="en-US" sz="3200" dirty="0">
                <a:latin typeface="Acumin Pro SemiCondensed" panose="020B0506020202020204" pitchFamily="34" charset="77"/>
              </a:rPr>
              <a:t>Text 1</a:t>
            </a:r>
          </a:p>
          <a:p>
            <a:pPr marL="457200" indent="-457200">
              <a:lnSpc>
                <a:spcPts val="4200"/>
              </a:lnSpc>
              <a:buSzPct val="140000"/>
              <a:buFont typeface="Arial" panose="020B0604020202020204" pitchFamily="34" charset="0"/>
              <a:buChar char="•"/>
            </a:pPr>
            <a:r>
              <a:rPr lang="en-US" sz="3200" dirty="0">
                <a:latin typeface="Acumin Pro SemiCondensed" panose="020B0506020202020204" pitchFamily="34" charset="77"/>
              </a:rPr>
              <a:t>Text 2</a:t>
            </a:r>
          </a:p>
          <a:p>
            <a:pPr marL="457200" indent="-457200">
              <a:lnSpc>
                <a:spcPts val="4200"/>
              </a:lnSpc>
              <a:buSzPct val="140000"/>
              <a:buFont typeface="Arial" panose="020B0604020202020204" pitchFamily="34" charset="0"/>
              <a:buChar char="•"/>
            </a:pPr>
            <a:r>
              <a:rPr lang="en-US" sz="3200" dirty="0">
                <a:latin typeface="Acumin Pro SemiCondensed" panose="020B0506020202020204" pitchFamily="34" charset="77"/>
              </a:rPr>
              <a:t>Text 3</a:t>
            </a:r>
          </a:p>
          <a:p>
            <a:pPr marL="457200" indent="-457200">
              <a:lnSpc>
                <a:spcPts val="4200"/>
              </a:lnSpc>
              <a:buSzPct val="140000"/>
              <a:buFont typeface="Arial" panose="020B0604020202020204" pitchFamily="34" charset="0"/>
              <a:buChar char="•"/>
            </a:pPr>
            <a:r>
              <a:rPr lang="en-US" sz="3200" dirty="0">
                <a:latin typeface="Acumin Pro SemiCondensed" panose="020B0506020202020204" pitchFamily="34" charset="77"/>
              </a:rPr>
              <a:t>Text 4</a:t>
            </a:r>
          </a:p>
          <a:p>
            <a:pPr marL="457200" indent="-457200">
              <a:lnSpc>
                <a:spcPts val="4200"/>
              </a:lnSpc>
              <a:buSzPct val="140000"/>
              <a:buFont typeface="Arial" panose="020B0604020202020204" pitchFamily="34" charset="0"/>
              <a:buChar char="•"/>
            </a:pPr>
            <a:endParaRPr lang="en-US" sz="3200" dirty="0">
              <a:latin typeface="Acumin Pro SemiCondensed" panose="020B0506020202020204" pitchFamily="34" charset="77"/>
            </a:endParaRPr>
          </a:p>
          <a:p>
            <a:pPr>
              <a:lnSpc>
                <a:spcPts val="4200"/>
              </a:lnSpc>
            </a:pPr>
            <a:r>
              <a:rPr lang="en-US" sz="3300" dirty="0">
                <a:latin typeface="Acumin Pro" panose="020B0504020202020204" pitchFamily="34" charset="77"/>
              </a:rPr>
              <a:t>Example bullet list 2:</a:t>
            </a:r>
          </a:p>
          <a:p>
            <a:pPr marL="457200" indent="-457200">
              <a:lnSpc>
                <a:spcPts val="4200"/>
              </a:lnSpc>
              <a:buClr>
                <a:srgbClr val="CFB991"/>
              </a:buClr>
              <a:buSzPct val="140000"/>
              <a:buFont typeface="Arial" panose="020B0604020202020204" pitchFamily="34" charset="0"/>
              <a:buChar char="•"/>
            </a:pPr>
            <a:r>
              <a:rPr lang="en-US" sz="3200" dirty="0">
                <a:latin typeface="Acumin Pro SemiCondensed" panose="020B0506020202020204" pitchFamily="34" charset="77"/>
              </a:rPr>
              <a:t>Text 1</a:t>
            </a:r>
          </a:p>
          <a:p>
            <a:pPr marL="457200" indent="-457200">
              <a:lnSpc>
                <a:spcPts val="4200"/>
              </a:lnSpc>
              <a:buClr>
                <a:srgbClr val="CFB98F"/>
              </a:buClr>
              <a:buSzPct val="140000"/>
              <a:buFont typeface="Arial" panose="020B0604020202020204" pitchFamily="34" charset="0"/>
              <a:buChar char="•"/>
            </a:pPr>
            <a:r>
              <a:rPr lang="en-US" sz="3200" dirty="0">
                <a:latin typeface="Acumin Pro SemiCondensed" panose="020B0506020202020204" pitchFamily="34" charset="77"/>
              </a:rPr>
              <a:t>Text 2</a:t>
            </a:r>
          </a:p>
          <a:p>
            <a:pPr marL="457200" indent="-457200">
              <a:lnSpc>
                <a:spcPts val="4200"/>
              </a:lnSpc>
              <a:buClr>
                <a:srgbClr val="CFB98F"/>
              </a:buClr>
              <a:buSzPct val="140000"/>
              <a:buFont typeface="Arial" panose="020B0604020202020204" pitchFamily="34" charset="0"/>
              <a:buChar char="•"/>
            </a:pPr>
            <a:r>
              <a:rPr lang="en-US" sz="3200" dirty="0">
                <a:latin typeface="Acumin Pro SemiCondensed" panose="020B0506020202020204" pitchFamily="34" charset="77"/>
              </a:rPr>
              <a:t>Text 3</a:t>
            </a:r>
          </a:p>
          <a:p>
            <a:pPr marL="457200" indent="-457200">
              <a:lnSpc>
                <a:spcPts val="4200"/>
              </a:lnSpc>
              <a:buClr>
                <a:srgbClr val="CFB98F"/>
              </a:buClr>
              <a:buSzPct val="140000"/>
              <a:buFont typeface="Arial" panose="020B0604020202020204" pitchFamily="34" charset="0"/>
              <a:buChar char="•"/>
            </a:pPr>
            <a:r>
              <a:rPr lang="en-US" sz="3200" dirty="0">
                <a:latin typeface="Acumin Pro SemiCondensed" panose="020B0506020202020204" pitchFamily="34" charset="77"/>
              </a:rPr>
              <a:t>Text 4</a:t>
            </a:r>
          </a:p>
          <a:p>
            <a:pPr marL="457200" indent="-457200">
              <a:lnSpc>
                <a:spcPts val="4200"/>
              </a:lnSpc>
              <a:buSzPct val="140000"/>
              <a:buFont typeface="Arial" panose="020B0604020202020204" pitchFamily="34" charset="0"/>
              <a:buChar char="•"/>
            </a:pPr>
            <a:endParaRPr lang="en-US" sz="3200" dirty="0">
              <a:latin typeface="Acumin Pro SemiCondensed" panose="020B0506020202020204" pitchFamily="34" charset="7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42EC62B-D520-013D-ECE9-277CAA792F4B}"/>
              </a:ext>
            </a:extLst>
          </p:cNvPr>
          <p:cNvSpPr txBox="1"/>
          <p:nvPr/>
        </p:nvSpPr>
        <p:spPr>
          <a:xfrm>
            <a:off x="21674594" y="30231202"/>
            <a:ext cx="1866114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1">
                <a:effectLst/>
                <a:latin typeface="Acumin Pro SemiCondensed" panose="020B0506020202020204" pitchFamily="34" charset="77"/>
              </a:defRPr>
            </a:lvl1pPr>
          </a:lstStyle>
          <a:p>
            <a:pPr algn="l" rtl="0" fontAlgn="base"/>
            <a:r>
              <a:rPr lang="en-US" sz="3200" dirty="0">
                <a:solidFill>
                  <a:schemeClr val="bg1"/>
                </a:solidFill>
              </a:rPr>
              <a:t>Acknowledgement</a:t>
            </a:r>
            <a:r>
              <a:rPr lang="en-US" sz="1800" b="1" i="0" u="none" strike="noStrike" dirty="0">
                <a:solidFill>
                  <a:schemeClr val="bg1"/>
                </a:solidFill>
                <a:effectLst/>
                <a:latin typeface="Acumin Pro SemiCondensed" panose="020B0604020202020204" charset="0"/>
              </a:rPr>
              <a:t> </a:t>
            </a:r>
            <a:r>
              <a:rPr lang="en-US" sz="3200" dirty="0">
                <a:solidFill>
                  <a:schemeClr val="bg1"/>
                </a:solidFill>
              </a:rPr>
              <a:t>of funding support: ​</a:t>
            </a:r>
          </a:p>
          <a:p>
            <a:pPr algn="l" rtl="0" fontAlgn="base"/>
            <a:r>
              <a:rPr lang="en-US" sz="3200" dirty="0">
                <a:solidFill>
                  <a:schemeClr val="bg1"/>
                </a:solidFill>
              </a:rPr>
              <a:t>&lt;PERSEUS grant #2023-68012-38992, USDA NIFA&gt; or &lt;EFFICACI grant, #NR233A750004G044, USDA NRCS&gt;  or &lt;Purdue University Institute for Digital Forestry &gt; or &lt;other…&gt;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F8BF99D-D608-A875-3747-B5BF58BC4A15}"/>
              </a:ext>
            </a:extLst>
          </p:cNvPr>
          <p:cNvSpPr txBox="1"/>
          <p:nvPr/>
        </p:nvSpPr>
        <p:spPr>
          <a:xfrm>
            <a:off x="1911707" y="24088171"/>
            <a:ext cx="5220613" cy="33652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4200"/>
              </a:lnSpc>
              <a:spcAft>
                <a:spcPts val="600"/>
              </a:spcAft>
            </a:pPr>
            <a:r>
              <a:rPr lang="en-US" sz="3500" b="1" dirty="0">
                <a:latin typeface="Acumin Pro" panose="020B0504020202020204" pitchFamily="34" charset="77"/>
              </a:rPr>
              <a:t>Given Family name</a:t>
            </a:r>
          </a:p>
          <a:p>
            <a:pPr marL="457200" indent="-457200">
              <a:lnSpc>
                <a:spcPts val="4200"/>
              </a:lnSpc>
              <a:buSzPct val="140000"/>
              <a:buFont typeface="Arial" panose="020B0604020202020204" pitchFamily="34" charset="0"/>
              <a:buChar char="•"/>
            </a:pPr>
            <a:r>
              <a:rPr lang="en-US" sz="3200" dirty="0">
                <a:effectLst/>
                <a:latin typeface="Acumin Pro SemiCondensed" panose="020B0506020202020204" pitchFamily="34" charset="77"/>
              </a:rPr>
              <a:t>Brief poster presenter bio</a:t>
            </a:r>
          </a:p>
          <a:p>
            <a:pPr marL="457200" indent="-457200">
              <a:lnSpc>
                <a:spcPts val="4200"/>
              </a:lnSpc>
              <a:buSzPct val="140000"/>
              <a:buFont typeface="Arial" panose="020B0604020202020204" pitchFamily="34" charset="0"/>
              <a:buChar char="•"/>
            </a:pPr>
            <a:r>
              <a:rPr lang="en-US" sz="3200" dirty="0">
                <a:latin typeface="Acumin Pro SemiCondensed" panose="020B0506020202020204" pitchFamily="34" charset="77"/>
              </a:rPr>
              <a:t>Include photo</a:t>
            </a:r>
          </a:p>
          <a:p>
            <a:pPr marL="457200" indent="-457200">
              <a:lnSpc>
                <a:spcPts val="4200"/>
              </a:lnSpc>
              <a:buSzPct val="140000"/>
              <a:buFont typeface="Arial" panose="020B0604020202020204" pitchFamily="34" charset="0"/>
              <a:buChar char="•"/>
            </a:pPr>
            <a:r>
              <a:rPr lang="en-US" sz="3200" dirty="0">
                <a:latin typeface="Acumin Pro SemiCondensed" panose="020B0506020202020204" pitchFamily="34" charset="77"/>
              </a:rPr>
              <a:t>Include contact info</a:t>
            </a:r>
          </a:p>
          <a:p>
            <a:pPr marL="457200" indent="-457200">
              <a:lnSpc>
                <a:spcPts val="4200"/>
              </a:lnSpc>
              <a:buSzPct val="140000"/>
              <a:buFont typeface="Arial" panose="020B0604020202020204" pitchFamily="34" charset="0"/>
              <a:buChar char="•"/>
            </a:pPr>
            <a:r>
              <a:rPr lang="en-US" sz="3200" dirty="0">
                <a:latin typeface="Acumin Pro SemiCondensed" panose="020B0506020202020204" pitchFamily="34" charset="77"/>
              </a:rPr>
              <a:t>Include QR code to website if available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3AAAFF0-CC54-1F05-E306-64507ABD0489}"/>
              </a:ext>
            </a:extLst>
          </p:cNvPr>
          <p:cNvSpPr/>
          <p:nvPr/>
        </p:nvSpPr>
        <p:spPr>
          <a:xfrm>
            <a:off x="7540347" y="24252713"/>
            <a:ext cx="3073118" cy="3991272"/>
          </a:xfrm>
          <a:prstGeom prst="rect">
            <a:avLst/>
          </a:prstGeom>
          <a:solidFill>
            <a:srgbClr val="5559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134B754-62B5-E477-46E7-70FD24F26DCC}"/>
              </a:ext>
            </a:extLst>
          </p:cNvPr>
          <p:cNvSpPr txBox="1"/>
          <p:nvPr/>
        </p:nvSpPr>
        <p:spPr>
          <a:xfrm>
            <a:off x="6891550" y="25603370"/>
            <a:ext cx="437071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000" i="1" dirty="0">
                <a:solidFill>
                  <a:schemeClr val="bg1"/>
                </a:solidFill>
                <a:latin typeface="Acumin Pro SemiCondensed" panose="020B0506020202020204" pitchFamily="34" charset="77"/>
              </a:rPr>
              <a:t>Presenter photo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1276D86-B5B3-EEAD-BEBA-66CAB4CBE58A}"/>
              </a:ext>
            </a:extLst>
          </p:cNvPr>
          <p:cNvSpPr txBox="1"/>
          <p:nvPr/>
        </p:nvSpPr>
        <p:spPr>
          <a:xfrm>
            <a:off x="11893163" y="19363629"/>
            <a:ext cx="9886531" cy="5440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800"/>
              </a:lnSpc>
            </a:pPr>
            <a:r>
              <a:rPr lang="en-US" sz="2800" dirty="0">
                <a:latin typeface="Acumin Pro" panose="020B0504020202020204" pitchFamily="34" charset="77"/>
              </a:rPr>
              <a:t>References font.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C7B8F6D-3CD7-4550-B849-056B267C9836}"/>
              </a:ext>
            </a:extLst>
          </p:cNvPr>
          <p:cNvSpPr txBox="1"/>
          <p:nvPr/>
        </p:nvSpPr>
        <p:spPr>
          <a:xfrm>
            <a:off x="11893162" y="20382252"/>
            <a:ext cx="15538838" cy="22141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300" dirty="0">
                <a:latin typeface="Acumin Pro" panose="020B0504020202020204" pitchFamily="34" charset="77"/>
              </a:rPr>
              <a:t>RGB numbers:</a:t>
            </a:r>
          </a:p>
          <a:p>
            <a:pPr>
              <a:lnSpc>
                <a:spcPts val="4200"/>
              </a:lnSpc>
            </a:pPr>
            <a:r>
              <a:rPr lang="en-US" sz="3300" dirty="0">
                <a:latin typeface="Acumin Pro" panose="020B0504020202020204" pitchFamily="34" charset="77"/>
              </a:rPr>
              <a:t>banner background = Purdue Steel Gray - R-85, G-89, B-96</a:t>
            </a:r>
          </a:p>
          <a:p>
            <a:pPr>
              <a:lnSpc>
                <a:spcPts val="4200"/>
              </a:lnSpc>
            </a:pPr>
            <a:r>
              <a:rPr lang="en-US" sz="3300" dirty="0">
                <a:latin typeface="Acumin Pro" panose="020B0504020202020204" pitchFamily="34" charset="77"/>
              </a:rPr>
              <a:t>“Every Tree” background = Purdue Boilermaker Gold - R-207, G-185, B-145 </a:t>
            </a:r>
          </a:p>
          <a:p>
            <a:pPr>
              <a:lnSpc>
                <a:spcPts val="4200"/>
              </a:lnSpc>
            </a:pPr>
            <a:r>
              <a:rPr lang="en-US" sz="3300" dirty="0">
                <a:latin typeface="Acumin Pro" panose="020B0504020202020204" pitchFamily="34" charset="77"/>
              </a:rPr>
              <a:t>Abstract background = Purdue Steam Gray – R-196, G-191, B-192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6E134823-8DAE-49ED-A5A8-158E59DA475B}"/>
              </a:ext>
            </a:extLst>
          </p:cNvPr>
          <p:cNvCxnSpPr>
            <a:cxnSpLocks/>
          </p:cNvCxnSpPr>
          <p:nvPr/>
        </p:nvCxnSpPr>
        <p:spPr>
          <a:xfrm>
            <a:off x="11863829" y="15718801"/>
            <a:ext cx="9692640" cy="0"/>
          </a:xfrm>
          <a:prstGeom prst="line">
            <a:avLst/>
          </a:prstGeom>
          <a:ln w="142875">
            <a:solidFill>
              <a:srgbClr val="CFB99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40BEF7C0-C373-4534-9766-1279BD260BBD}"/>
              </a:ext>
            </a:extLst>
          </p:cNvPr>
          <p:cNvCxnSpPr>
            <a:cxnSpLocks/>
          </p:cNvCxnSpPr>
          <p:nvPr/>
        </p:nvCxnSpPr>
        <p:spPr>
          <a:xfrm>
            <a:off x="11863829" y="18702991"/>
            <a:ext cx="9692640" cy="0"/>
          </a:xfrm>
          <a:prstGeom prst="line">
            <a:avLst/>
          </a:prstGeom>
          <a:ln w="142875">
            <a:solidFill>
              <a:srgbClr val="CFB99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A93D9806-FB6D-4EF8-A200-E2F6A170CA0A}"/>
              </a:ext>
            </a:extLst>
          </p:cNvPr>
          <p:cNvSpPr txBox="1"/>
          <p:nvPr/>
        </p:nvSpPr>
        <p:spPr>
          <a:xfrm>
            <a:off x="11893161" y="17767486"/>
            <a:ext cx="9886531" cy="5440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800"/>
              </a:lnSpc>
            </a:pPr>
            <a:r>
              <a:rPr lang="en-US" sz="2800" i="1" dirty="0">
                <a:latin typeface="Acumin Pro" panose="020B0504020202020204" pitchFamily="34" charset="77"/>
              </a:rPr>
              <a:t>Short caption font for figure or tables.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7A411AD3-726B-43A0-B537-1B31222CF347}"/>
              </a:ext>
            </a:extLst>
          </p:cNvPr>
          <p:cNvCxnSpPr>
            <a:cxnSpLocks/>
          </p:cNvCxnSpPr>
          <p:nvPr/>
        </p:nvCxnSpPr>
        <p:spPr>
          <a:xfrm>
            <a:off x="11863829" y="16465561"/>
            <a:ext cx="9692640" cy="0"/>
          </a:xfrm>
          <a:prstGeom prst="line">
            <a:avLst/>
          </a:prstGeom>
          <a:ln w="142875">
            <a:solidFill>
              <a:srgbClr val="55596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DA964F7C-7F8A-4CC6-A361-E1880571C431}"/>
              </a:ext>
            </a:extLst>
          </p:cNvPr>
          <p:cNvSpPr txBox="1"/>
          <p:nvPr/>
        </p:nvSpPr>
        <p:spPr>
          <a:xfrm>
            <a:off x="11766884" y="14678132"/>
            <a:ext cx="9886531" cy="623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300" dirty="0">
                <a:latin typeface="Acumin Pro" panose="020B0504020202020204" pitchFamily="34" charset="77"/>
              </a:rPr>
              <a:t>Example of divisions:</a:t>
            </a:r>
            <a:endParaRPr lang="en-US" sz="3200" dirty="0">
              <a:latin typeface="Acumin Pro SemiCondensed" panose="020B0506020202020204" pitchFamily="34" charset="77"/>
            </a:endParaRP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FB76DBA0-6043-483C-B5C9-BC62CFEFE235}"/>
              </a:ext>
            </a:extLst>
          </p:cNvPr>
          <p:cNvCxnSpPr>
            <a:cxnSpLocks/>
          </p:cNvCxnSpPr>
          <p:nvPr/>
        </p:nvCxnSpPr>
        <p:spPr>
          <a:xfrm>
            <a:off x="11863829" y="17238447"/>
            <a:ext cx="9692640" cy="0"/>
          </a:xfrm>
          <a:prstGeom prst="line">
            <a:avLst/>
          </a:prstGeom>
          <a:ln w="142875">
            <a:solidFill>
              <a:srgbClr val="00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ADFF059D-12E8-4C2F-BC91-402C6E7E628A}"/>
              </a:ext>
            </a:extLst>
          </p:cNvPr>
          <p:cNvSpPr txBox="1"/>
          <p:nvPr/>
        </p:nvSpPr>
        <p:spPr>
          <a:xfrm>
            <a:off x="22044876" y="15420809"/>
            <a:ext cx="9458643" cy="598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300" dirty="0">
                <a:latin typeface="Acumin Pro" panose="020B0504020202020204" pitchFamily="34" charset="77"/>
              </a:rPr>
              <a:t>Purdue Boilermaker Gold - R-207, G-185, B-145</a:t>
            </a:r>
            <a:endParaRPr lang="en-US" sz="3200" dirty="0">
              <a:latin typeface="Acumin Pro SemiCondensed" panose="020B0506020202020204" pitchFamily="34" charset="7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D9DE41A1-8541-461B-86BB-C0354803F26C}"/>
              </a:ext>
            </a:extLst>
          </p:cNvPr>
          <p:cNvSpPr txBox="1"/>
          <p:nvPr/>
        </p:nvSpPr>
        <p:spPr>
          <a:xfrm>
            <a:off x="22044876" y="17003621"/>
            <a:ext cx="7063874" cy="598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300" dirty="0">
                <a:latin typeface="Acumin Pro" panose="020B0504020202020204" pitchFamily="34" charset="77"/>
              </a:rPr>
              <a:t>Purdue Black </a:t>
            </a:r>
            <a:r>
              <a:rPr lang="en-US" sz="3200" dirty="0">
                <a:latin typeface="Acumin Pro" panose="020B0504020202020204" pitchFamily="34" charset="77"/>
              </a:rPr>
              <a:t>- R-00, G-00, B-00</a:t>
            </a:r>
            <a:endParaRPr lang="en-US" sz="3200" dirty="0">
              <a:latin typeface="Acumin Pro SemiCondensed" panose="020B0506020202020204" pitchFamily="34" charset="77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1CE70F16-B6AB-40E3-8135-045838A7A1E3}"/>
              </a:ext>
            </a:extLst>
          </p:cNvPr>
          <p:cNvSpPr txBox="1"/>
          <p:nvPr/>
        </p:nvSpPr>
        <p:spPr>
          <a:xfrm>
            <a:off x="22044876" y="16223449"/>
            <a:ext cx="8777356" cy="598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300" dirty="0">
                <a:latin typeface="Acumin Pro" panose="020B0504020202020204" pitchFamily="34" charset="77"/>
              </a:rPr>
              <a:t>Purdue Steel Gray - R-85, G-89, B-96</a:t>
            </a:r>
            <a:endParaRPr lang="en-US" sz="3200" dirty="0">
              <a:latin typeface="Acumin Pro SemiCondensed" panose="020B0506020202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0459827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E33747EF-0C16-5C66-5B38-FB302AB70CB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0975"/>
            <a:ext cx="43891200" cy="438912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05FBD87-21D2-89EB-A3A6-87D1A04B88A0}"/>
              </a:ext>
            </a:extLst>
          </p:cNvPr>
          <p:cNvSpPr txBox="1"/>
          <p:nvPr/>
        </p:nvSpPr>
        <p:spPr>
          <a:xfrm>
            <a:off x="10000678" y="1611442"/>
            <a:ext cx="2150284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2000" b="1" dirty="0">
                <a:solidFill>
                  <a:schemeClr val="bg1"/>
                </a:solidFill>
                <a:effectLst/>
                <a:latin typeface="United Sans Cd Hv" pitchFamily="2" charset="77"/>
              </a:rPr>
              <a:t>POSTER TITLE GOES HERE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D853C4C-17B1-42E1-4E58-EDB1A36922F2}"/>
              </a:ext>
            </a:extLst>
          </p:cNvPr>
          <p:cNvSpPr txBox="1"/>
          <p:nvPr/>
        </p:nvSpPr>
        <p:spPr>
          <a:xfrm>
            <a:off x="13740916" y="480681"/>
            <a:ext cx="17762603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7500" b="1" dirty="0">
                <a:solidFill>
                  <a:srgbClr val="CFB98F"/>
                </a:solidFill>
                <a:effectLst/>
                <a:latin typeface="United Sans Cd Hv" pitchFamily="2" charset="77"/>
              </a:rPr>
              <a:t>INSTITUTE FOR DIGITAL FORESTRY</a:t>
            </a:r>
            <a:endParaRPr lang="en-US" sz="7500" dirty="0">
              <a:solidFill>
                <a:srgbClr val="CFB98F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929FA9F-1CAC-4438-8524-9C0F856A539B}"/>
              </a:ext>
            </a:extLst>
          </p:cNvPr>
          <p:cNvSpPr txBox="1"/>
          <p:nvPr/>
        </p:nvSpPr>
        <p:spPr>
          <a:xfrm>
            <a:off x="13740916" y="3180338"/>
            <a:ext cx="17762603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6500" b="1" dirty="0">
                <a:solidFill>
                  <a:srgbClr val="CFB98F"/>
                </a:solidFill>
                <a:effectLst/>
                <a:latin typeface="United Sans Cd Hv" pitchFamily="2" charset="77"/>
              </a:rPr>
              <a:t>Authors </a:t>
            </a:r>
            <a:r>
              <a:rPr lang="en-US" sz="6500" b="1" dirty="0">
                <a:solidFill>
                  <a:srgbClr val="CFB98F"/>
                </a:solidFill>
                <a:latin typeface="United Sans Cd Hv" pitchFamily="2" charset="77"/>
              </a:rPr>
              <a:t>and c</a:t>
            </a:r>
            <a:r>
              <a:rPr lang="en-US" sz="6500" b="1" dirty="0">
                <a:solidFill>
                  <a:srgbClr val="CFB98F"/>
                </a:solidFill>
                <a:effectLst/>
                <a:latin typeface="United Sans Cd Hv" pitchFamily="2" charset="77"/>
              </a:rPr>
              <a:t>o-authors </a:t>
            </a:r>
            <a:endParaRPr lang="en-US" sz="6500" dirty="0">
              <a:solidFill>
                <a:srgbClr val="CFB98F"/>
              </a:solidFill>
            </a:endParaRP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51FBEBBE-E223-4577-B853-5A01E1B57F3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606932" y="26797108"/>
            <a:ext cx="1610507" cy="1920511"/>
          </a:xfrm>
          <a:prstGeom prst="rect">
            <a:avLst/>
          </a:prstGeom>
          <a:noFill/>
        </p:spPr>
      </p:pic>
      <p:sp>
        <p:nvSpPr>
          <p:cNvPr id="2" name="AutoShape 4">
            <a:extLst>
              <a:ext uri="{FF2B5EF4-FFF2-40B4-BE49-F238E27FC236}">
                <a16:creationId xmlns:a16="http://schemas.microsoft.com/office/drawing/2014/main" id="{08FC1F87-A25E-6C18-175A-F0DFEE02F57D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1046163" y="29701712"/>
            <a:ext cx="42022712" cy="256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Freeform 6">
            <a:extLst>
              <a:ext uri="{FF2B5EF4-FFF2-40B4-BE49-F238E27FC236}">
                <a16:creationId xmlns:a16="http://schemas.microsoft.com/office/drawing/2014/main" id="{96A6DFFD-415C-BD4B-A25E-CC62AC5EF555}"/>
              </a:ext>
            </a:extLst>
          </p:cNvPr>
          <p:cNvSpPr>
            <a:spLocks/>
          </p:cNvSpPr>
          <p:nvPr/>
        </p:nvSpPr>
        <p:spPr bwMode="auto">
          <a:xfrm>
            <a:off x="1463040" y="29899562"/>
            <a:ext cx="41381997" cy="2087563"/>
          </a:xfrm>
          <a:custGeom>
            <a:avLst/>
            <a:gdLst>
              <a:gd name="T0" fmla="*/ 0 w 43178"/>
              <a:gd name="T1" fmla="*/ 1920 h 1920"/>
              <a:gd name="T2" fmla="*/ 0 w 43178"/>
              <a:gd name="T3" fmla="*/ 1920 h 1920"/>
              <a:gd name="T4" fmla="*/ 43178 w 43178"/>
              <a:gd name="T5" fmla="*/ 1920 h 1920"/>
              <a:gd name="T6" fmla="*/ 43178 w 43178"/>
              <a:gd name="T7" fmla="*/ 0 h 1920"/>
              <a:gd name="T8" fmla="*/ 0 w 43178"/>
              <a:gd name="T9" fmla="*/ 0 h 1920"/>
              <a:gd name="T10" fmla="*/ 0 w 43178"/>
              <a:gd name="T11" fmla="*/ 1920 h 19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3178" h="1920">
                <a:moveTo>
                  <a:pt x="0" y="1920"/>
                </a:moveTo>
                <a:lnTo>
                  <a:pt x="0" y="1920"/>
                </a:lnTo>
                <a:lnTo>
                  <a:pt x="43178" y="1920"/>
                </a:lnTo>
                <a:lnTo>
                  <a:pt x="43178" y="0"/>
                </a:lnTo>
                <a:lnTo>
                  <a:pt x="0" y="0"/>
                </a:lnTo>
                <a:lnTo>
                  <a:pt x="0" y="1920"/>
                </a:lnTo>
                <a:close/>
              </a:path>
            </a:pathLst>
          </a:custGeom>
          <a:solidFill>
            <a:srgbClr val="CFB98F">
              <a:alpha val="92157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3E4A2BA-0CAA-66BF-4696-94F9042B795B}"/>
              </a:ext>
            </a:extLst>
          </p:cNvPr>
          <p:cNvSpPr/>
          <p:nvPr/>
        </p:nvSpPr>
        <p:spPr>
          <a:xfrm>
            <a:off x="1463040" y="5139846"/>
            <a:ext cx="9692640" cy="16628654"/>
          </a:xfrm>
          <a:prstGeom prst="rect">
            <a:avLst/>
          </a:prstGeom>
          <a:solidFill>
            <a:srgbClr val="C4BFC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4BFC0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FADCABC-0E93-EC3B-40C5-2F94450EF1B0}"/>
              </a:ext>
            </a:extLst>
          </p:cNvPr>
          <p:cNvSpPr/>
          <p:nvPr/>
        </p:nvSpPr>
        <p:spPr>
          <a:xfrm>
            <a:off x="1463040" y="22477748"/>
            <a:ext cx="9692640" cy="6743514"/>
          </a:xfrm>
          <a:prstGeom prst="rect">
            <a:avLst/>
          </a:prstGeom>
          <a:noFill/>
          <a:ln w="635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2F9BF50-E8F5-127E-8919-E6317E5E62E2}"/>
              </a:ext>
            </a:extLst>
          </p:cNvPr>
          <p:cNvSpPr txBox="1"/>
          <p:nvPr/>
        </p:nvSpPr>
        <p:spPr>
          <a:xfrm>
            <a:off x="2508969" y="5430525"/>
            <a:ext cx="7832035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500" b="1" i="1" spc="20" dirty="0">
                <a:latin typeface="Acumin Pro ExtraCondensed" panose="020B0508020202020204" pitchFamily="34" charset="77"/>
              </a:rPr>
              <a:t>ABSTRACT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EF7644C-0DCC-EB85-E560-CA0CCB7F684C}"/>
              </a:ext>
            </a:extLst>
          </p:cNvPr>
          <p:cNvSpPr txBox="1"/>
          <p:nvPr/>
        </p:nvSpPr>
        <p:spPr>
          <a:xfrm>
            <a:off x="1980221" y="22991179"/>
            <a:ext cx="7832035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800" b="1" i="1" spc="100" dirty="0">
                <a:solidFill>
                  <a:srgbClr val="CFB98F"/>
                </a:solidFill>
                <a:latin typeface="Acumin Pro ExtraCondensed" panose="020B0508020202020204" pitchFamily="34" charset="77"/>
              </a:rPr>
              <a:t>PRESENTER BIO INFORMATION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1B553D5-1FEF-962A-5743-26DA9515AA3F}"/>
              </a:ext>
            </a:extLst>
          </p:cNvPr>
          <p:cNvSpPr txBox="1"/>
          <p:nvPr/>
        </p:nvSpPr>
        <p:spPr>
          <a:xfrm>
            <a:off x="2356568" y="7059419"/>
            <a:ext cx="82570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4000" dirty="0">
                <a:latin typeface="Acumin Pro" panose="020B0504020202020204" pitchFamily="34" charset="77"/>
              </a:rPr>
              <a:t>Example font for abstract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172591F-387B-1E10-CC10-6AB2028CABC4}"/>
              </a:ext>
            </a:extLst>
          </p:cNvPr>
          <p:cNvSpPr txBox="1"/>
          <p:nvPr/>
        </p:nvSpPr>
        <p:spPr>
          <a:xfrm>
            <a:off x="11893163" y="5041114"/>
            <a:ext cx="7832035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200" b="1" i="1" dirty="0">
                <a:latin typeface="Acumin Pro ExtraCondensed" panose="020B0508020202020204" pitchFamily="34" charset="77"/>
              </a:rPr>
              <a:t>SUBHEAD FONT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F17404E-D2F2-8909-E694-73725311C1CD}"/>
              </a:ext>
            </a:extLst>
          </p:cNvPr>
          <p:cNvSpPr txBox="1"/>
          <p:nvPr/>
        </p:nvSpPr>
        <p:spPr>
          <a:xfrm>
            <a:off x="11766885" y="6616365"/>
            <a:ext cx="9886531" cy="81357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300" dirty="0">
                <a:latin typeface="Acumin Pro" panose="020B0504020202020204" pitchFamily="34" charset="77"/>
              </a:rPr>
              <a:t>This is the secondary text which will explain your project.</a:t>
            </a:r>
          </a:p>
          <a:p>
            <a:pPr>
              <a:lnSpc>
                <a:spcPts val="4200"/>
              </a:lnSpc>
            </a:pPr>
            <a:endParaRPr lang="en-US" sz="3300" dirty="0">
              <a:latin typeface="Acumin Pro" panose="020B0504020202020204" pitchFamily="34" charset="77"/>
            </a:endParaRPr>
          </a:p>
          <a:p>
            <a:pPr>
              <a:lnSpc>
                <a:spcPts val="4200"/>
              </a:lnSpc>
            </a:pPr>
            <a:r>
              <a:rPr lang="en-US" sz="3300" dirty="0">
                <a:latin typeface="Acumin Pro" panose="020B0504020202020204" pitchFamily="34" charset="77"/>
              </a:rPr>
              <a:t>Example bullet list 1:</a:t>
            </a:r>
          </a:p>
          <a:p>
            <a:pPr marL="457200" indent="-457200">
              <a:lnSpc>
                <a:spcPts val="4200"/>
              </a:lnSpc>
              <a:buSzPct val="140000"/>
              <a:buFont typeface="Arial" panose="020B0604020202020204" pitchFamily="34" charset="0"/>
              <a:buChar char="•"/>
            </a:pPr>
            <a:r>
              <a:rPr lang="en-US" sz="3200" dirty="0">
                <a:latin typeface="Acumin Pro SemiCondensed" panose="020B0506020202020204" pitchFamily="34" charset="77"/>
              </a:rPr>
              <a:t>Text 1</a:t>
            </a:r>
          </a:p>
          <a:p>
            <a:pPr marL="457200" indent="-457200">
              <a:lnSpc>
                <a:spcPts val="4200"/>
              </a:lnSpc>
              <a:buSzPct val="140000"/>
              <a:buFont typeface="Arial" panose="020B0604020202020204" pitchFamily="34" charset="0"/>
              <a:buChar char="•"/>
            </a:pPr>
            <a:r>
              <a:rPr lang="en-US" sz="3200" dirty="0">
                <a:latin typeface="Acumin Pro SemiCondensed" panose="020B0506020202020204" pitchFamily="34" charset="77"/>
              </a:rPr>
              <a:t>Text 2</a:t>
            </a:r>
          </a:p>
          <a:p>
            <a:pPr marL="457200" indent="-457200">
              <a:lnSpc>
                <a:spcPts val="4200"/>
              </a:lnSpc>
              <a:buSzPct val="140000"/>
              <a:buFont typeface="Arial" panose="020B0604020202020204" pitchFamily="34" charset="0"/>
              <a:buChar char="•"/>
            </a:pPr>
            <a:r>
              <a:rPr lang="en-US" sz="3200" dirty="0">
                <a:latin typeface="Acumin Pro SemiCondensed" panose="020B0506020202020204" pitchFamily="34" charset="77"/>
              </a:rPr>
              <a:t>Text 3</a:t>
            </a:r>
          </a:p>
          <a:p>
            <a:pPr marL="457200" indent="-457200">
              <a:lnSpc>
                <a:spcPts val="4200"/>
              </a:lnSpc>
              <a:buSzPct val="140000"/>
              <a:buFont typeface="Arial" panose="020B0604020202020204" pitchFamily="34" charset="0"/>
              <a:buChar char="•"/>
            </a:pPr>
            <a:r>
              <a:rPr lang="en-US" sz="3200" dirty="0">
                <a:latin typeface="Acumin Pro SemiCondensed" panose="020B0506020202020204" pitchFamily="34" charset="77"/>
              </a:rPr>
              <a:t>Text 4</a:t>
            </a:r>
          </a:p>
          <a:p>
            <a:pPr marL="457200" indent="-457200">
              <a:lnSpc>
                <a:spcPts val="4200"/>
              </a:lnSpc>
              <a:buSzPct val="140000"/>
              <a:buFont typeface="Arial" panose="020B0604020202020204" pitchFamily="34" charset="0"/>
              <a:buChar char="•"/>
            </a:pPr>
            <a:endParaRPr lang="en-US" sz="3200" dirty="0">
              <a:latin typeface="Acumin Pro SemiCondensed" panose="020B0506020202020204" pitchFamily="34" charset="77"/>
            </a:endParaRPr>
          </a:p>
          <a:p>
            <a:pPr>
              <a:lnSpc>
                <a:spcPts val="4200"/>
              </a:lnSpc>
            </a:pPr>
            <a:r>
              <a:rPr lang="en-US" sz="3300" dirty="0">
                <a:latin typeface="Acumin Pro" panose="020B0504020202020204" pitchFamily="34" charset="77"/>
              </a:rPr>
              <a:t>Example bullet list 2:</a:t>
            </a:r>
          </a:p>
          <a:p>
            <a:pPr marL="457200" indent="-457200">
              <a:lnSpc>
                <a:spcPts val="4200"/>
              </a:lnSpc>
              <a:buClr>
                <a:srgbClr val="CFB98F"/>
              </a:buClr>
              <a:buSzPct val="140000"/>
              <a:buFont typeface="Arial" panose="020B0604020202020204" pitchFamily="34" charset="0"/>
              <a:buChar char="•"/>
            </a:pPr>
            <a:r>
              <a:rPr lang="en-US" sz="3200" dirty="0">
                <a:latin typeface="Acumin Pro SemiCondensed" panose="020B0506020202020204" pitchFamily="34" charset="77"/>
              </a:rPr>
              <a:t>Text 1</a:t>
            </a:r>
          </a:p>
          <a:p>
            <a:pPr marL="457200" indent="-457200">
              <a:lnSpc>
                <a:spcPts val="4200"/>
              </a:lnSpc>
              <a:buClr>
                <a:srgbClr val="CFB98F"/>
              </a:buClr>
              <a:buSzPct val="140000"/>
              <a:buFont typeface="Arial" panose="020B0604020202020204" pitchFamily="34" charset="0"/>
              <a:buChar char="•"/>
            </a:pPr>
            <a:r>
              <a:rPr lang="en-US" sz="3200" dirty="0">
                <a:latin typeface="Acumin Pro SemiCondensed" panose="020B0506020202020204" pitchFamily="34" charset="77"/>
              </a:rPr>
              <a:t>Text 2</a:t>
            </a:r>
          </a:p>
          <a:p>
            <a:pPr marL="457200" indent="-457200">
              <a:lnSpc>
                <a:spcPts val="4200"/>
              </a:lnSpc>
              <a:buClr>
                <a:srgbClr val="CFB98F"/>
              </a:buClr>
              <a:buSzPct val="140000"/>
              <a:buFont typeface="Arial" panose="020B0604020202020204" pitchFamily="34" charset="0"/>
              <a:buChar char="•"/>
            </a:pPr>
            <a:r>
              <a:rPr lang="en-US" sz="3200" dirty="0">
                <a:latin typeface="Acumin Pro SemiCondensed" panose="020B0506020202020204" pitchFamily="34" charset="77"/>
              </a:rPr>
              <a:t>Text 3</a:t>
            </a:r>
          </a:p>
          <a:p>
            <a:pPr marL="457200" indent="-457200">
              <a:lnSpc>
                <a:spcPts val="4200"/>
              </a:lnSpc>
              <a:buClr>
                <a:srgbClr val="CFB98F"/>
              </a:buClr>
              <a:buSzPct val="140000"/>
              <a:buFont typeface="Arial" panose="020B0604020202020204" pitchFamily="34" charset="0"/>
              <a:buChar char="•"/>
            </a:pPr>
            <a:r>
              <a:rPr lang="en-US" sz="3200" dirty="0">
                <a:latin typeface="Acumin Pro SemiCondensed" panose="020B0506020202020204" pitchFamily="34" charset="77"/>
              </a:rPr>
              <a:t>Text 4</a:t>
            </a:r>
          </a:p>
          <a:p>
            <a:pPr marL="457200" indent="-457200">
              <a:lnSpc>
                <a:spcPts val="4200"/>
              </a:lnSpc>
              <a:buSzPct val="140000"/>
              <a:buFont typeface="Arial" panose="020B0604020202020204" pitchFamily="34" charset="0"/>
              <a:buChar char="•"/>
            </a:pPr>
            <a:endParaRPr lang="en-US" sz="3200" dirty="0">
              <a:latin typeface="Acumin Pro SemiCondensed" panose="020B0506020202020204" pitchFamily="34" charset="7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CA9DF77-ED3D-B8BB-96FF-1E4944F93C16}"/>
              </a:ext>
            </a:extLst>
          </p:cNvPr>
          <p:cNvSpPr txBox="1"/>
          <p:nvPr/>
        </p:nvSpPr>
        <p:spPr>
          <a:xfrm>
            <a:off x="21674594" y="30231202"/>
            <a:ext cx="1866114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1">
                <a:effectLst/>
                <a:latin typeface="Acumin Pro SemiCondensed" panose="020B0506020202020204" pitchFamily="34" charset="77"/>
              </a:defRPr>
            </a:lvl1pPr>
          </a:lstStyle>
          <a:p>
            <a:pPr algn="l" rtl="0" fontAlgn="base"/>
            <a:r>
              <a:rPr lang="en-US" sz="3200" dirty="0">
                <a:solidFill>
                  <a:schemeClr val="bg1"/>
                </a:solidFill>
              </a:rPr>
              <a:t>Acknowledgement</a:t>
            </a:r>
            <a:r>
              <a:rPr lang="en-US" sz="1800" b="1" i="0" u="none" strike="noStrike" dirty="0">
                <a:solidFill>
                  <a:srgbClr val="FFFFFF"/>
                </a:solidFill>
                <a:effectLst/>
                <a:latin typeface="Acumin Pro SemiCondensed" panose="020B0604020202020204" charset="0"/>
              </a:rPr>
              <a:t> </a:t>
            </a:r>
            <a:r>
              <a:rPr lang="en-US" sz="3200" dirty="0">
                <a:solidFill>
                  <a:schemeClr val="bg1"/>
                </a:solidFill>
              </a:rPr>
              <a:t>of funding support: ​</a:t>
            </a:r>
          </a:p>
          <a:p>
            <a:pPr algn="l" rtl="0" fontAlgn="base"/>
            <a:r>
              <a:rPr lang="en-US" sz="3200" dirty="0">
                <a:solidFill>
                  <a:schemeClr val="bg1"/>
                </a:solidFill>
              </a:rPr>
              <a:t>&lt;PERSEUS grant #2023-68012-38992, USDA NIFA&gt; or &lt;EFFICACI grant, #NR233A750004G044, USDA NRCS&gt;  or &lt;Purdue University Institute for Digital Forestry &gt; or &lt;other…&gt;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50AB32C-663E-94F5-3DA9-997FA92C2E8F}"/>
              </a:ext>
            </a:extLst>
          </p:cNvPr>
          <p:cNvSpPr txBox="1"/>
          <p:nvPr/>
        </p:nvSpPr>
        <p:spPr>
          <a:xfrm>
            <a:off x="1911707" y="24088171"/>
            <a:ext cx="5220613" cy="33652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4200"/>
              </a:lnSpc>
              <a:spcAft>
                <a:spcPts val="600"/>
              </a:spcAft>
            </a:pPr>
            <a:r>
              <a:rPr lang="en-US" sz="3500" b="1" dirty="0">
                <a:latin typeface="Acumin Pro" panose="020B0504020202020204" pitchFamily="34" charset="77"/>
              </a:rPr>
              <a:t>Given Family name</a:t>
            </a:r>
          </a:p>
          <a:p>
            <a:pPr marL="457200" indent="-457200">
              <a:lnSpc>
                <a:spcPts val="4200"/>
              </a:lnSpc>
              <a:buSzPct val="140000"/>
              <a:buFont typeface="Arial" panose="020B0604020202020204" pitchFamily="34" charset="0"/>
              <a:buChar char="•"/>
            </a:pPr>
            <a:r>
              <a:rPr lang="en-US" sz="3200" dirty="0">
                <a:effectLst/>
                <a:latin typeface="Acumin Pro SemiCondensed" panose="020B0506020202020204" pitchFamily="34" charset="77"/>
              </a:rPr>
              <a:t>Brief poster presenter bio</a:t>
            </a:r>
          </a:p>
          <a:p>
            <a:pPr marL="457200" indent="-457200">
              <a:lnSpc>
                <a:spcPts val="4200"/>
              </a:lnSpc>
              <a:buSzPct val="140000"/>
              <a:buFont typeface="Arial" panose="020B0604020202020204" pitchFamily="34" charset="0"/>
              <a:buChar char="•"/>
            </a:pPr>
            <a:r>
              <a:rPr lang="en-US" sz="3200" dirty="0">
                <a:latin typeface="Acumin Pro SemiCondensed" panose="020B0506020202020204" pitchFamily="34" charset="77"/>
              </a:rPr>
              <a:t>Include photo</a:t>
            </a:r>
          </a:p>
          <a:p>
            <a:pPr marL="457200" indent="-457200">
              <a:lnSpc>
                <a:spcPts val="4200"/>
              </a:lnSpc>
              <a:buSzPct val="140000"/>
              <a:buFont typeface="Arial" panose="020B0604020202020204" pitchFamily="34" charset="0"/>
              <a:buChar char="•"/>
            </a:pPr>
            <a:r>
              <a:rPr lang="en-US" sz="3200" dirty="0">
                <a:latin typeface="Acumin Pro SemiCondensed" panose="020B0506020202020204" pitchFamily="34" charset="77"/>
              </a:rPr>
              <a:t>Include contact info</a:t>
            </a:r>
          </a:p>
          <a:p>
            <a:pPr marL="457200" indent="-457200">
              <a:lnSpc>
                <a:spcPts val="4200"/>
              </a:lnSpc>
              <a:buSzPct val="140000"/>
              <a:buFont typeface="Arial" panose="020B0604020202020204" pitchFamily="34" charset="0"/>
              <a:buChar char="•"/>
            </a:pPr>
            <a:r>
              <a:rPr lang="en-US" sz="3200" dirty="0">
                <a:latin typeface="Acumin Pro SemiCondensed" panose="020B0506020202020204" pitchFamily="34" charset="77"/>
              </a:rPr>
              <a:t>Include QR code to website if available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F2C3D89-4104-A34E-4F2B-802F1F273AA1}"/>
              </a:ext>
            </a:extLst>
          </p:cNvPr>
          <p:cNvSpPr/>
          <p:nvPr/>
        </p:nvSpPr>
        <p:spPr>
          <a:xfrm>
            <a:off x="7540347" y="24252713"/>
            <a:ext cx="3073118" cy="3991272"/>
          </a:xfrm>
          <a:prstGeom prst="rect">
            <a:avLst/>
          </a:prstGeom>
          <a:solidFill>
            <a:srgbClr val="5559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04D0FD5-AD26-A8A1-5E0F-33648BC543CA}"/>
              </a:ext>
            </a:extLst>
          </p:cNvPr>
          <p:cNvSpPr txBox="1"/>
          <p:nvPr/>
        </p:nvSpPr>
        <p:spPr>
          <a:xfrm>
            <a:off x="6891550" y="25603370"/>
            <a:ext cx="437071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000" i="1" dirty="0">
                <a:solidFill>
                  <a:schemeClr val="bg1"/>
                </a:solidFill>
                <a:latin typeface="Acumin Pro SemiCondensed" panose="020B0506020202020204" pitchFamily="34" charset="77"/>
              </a:rPr>
              <a:t>Presenter photo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4E68DD8-99B2-5673-F4BC-ECFBBA9C4FF8}"/>
              </a:ext>
            </a:extLst>
          </p:cNvPr>
          <p:cNvSpPr txBox="1"/>
          <p:nvPr/>
        </p:nvSpPr>
        <p:spPr>
          <a:xfrm>
            <a:off x="11893163" y="19363629"/>
            <a:ext cx="9886531" cy="5440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800"/>
              </a:lnSpc>
            </a:pPr>
            <a:r>
              <a:rPr lang="en-US" sz="2800" dirty="0">
                <a:latin typeface="Acumin Pro" panose="020B0504020202020204" pitchFamily="34" charset="77"/>
              </a:rPr>
              <a:t>References font.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7A5EE49-BD55-47E4-826A-8C6AB6CEB378}"/>
              </a:ext>
            </a:extLst>
          </p:cNvPr>
          <p:cNvSpPr txBox="1"/>
          <p:nvPr/>
        </p:nvSpPr>
        <p:spPr>
          <a:xfrm>
            <a:off x="11893162" y="20382252"/>
            <a:ext cx="15538838" cy="22141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300" dirty="0">
                <a:latin typeface="Acumin Pro" panose="020B0504020202020204" pitchFamily="34" charset="77"/>
              </a:rPr>
              <a:t>RGB numbers:</a:t>
            </a:r>
          </a:p>
          <a:p>
            <a:pPr>
              <a:lnSpc>
                <a:spcPts val="4200"/>
              </a:lnSpc>
            </a:pPr>
            <a:r>
              <a:rPr lang="en-US" sz="3300" dirty="0">
                <a:latin typeface="Acumin Pro" panose="020B0504020202020204" pitchFamily="34" charset="77"/>
              </a:rPr>
              <a:t>banner background = Purdue Black - R-00, G-00, B-00</a:t>
            </a:r>
          </a:p>
          <a:p>
            <a:pPr>
              <a:lnSpc>
                <a:spcPts val="4200"/>
              </a:lnSpc>
            </a:pPr>
            <a:r>
              <a:rPr lang="en-US" sz="3300" dirty="0">
                <a:latin typeface="Acumin Pro" panose="020B0504020202020204" pitchFamily="34" charset="77"/>
              </a:rPr>
              <a:t>“Every Tree” background = Purdue Boilermaker Gold - R-207, G-185, B-145</a:t>
            </a:r>
          </a:p>
          <a:p>
            <a:pPr>
              <a:lnSpc>
                <a:spcPts val="4200"/>
              </a:lnSpc>
            </a:pPr>
            <a:r>
              <a:rPr lang="en-US" sz="3300" dirty="0">
                <a:latin typeface="Acumin Pro" panose="020B0504020202020204" pitchFamily="34" charset="77"/>
              </a:rPr>
              <a:t>Abstract background = Purdue Steam Gray – R-196, G-191, B-192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A2675C2B-2C77-4308-AADD-A3B012FD661A}"/>
              </a:ext>
            </a:extLst>
          </p:cNvPr>
          <p:cNvCxnSpPr>
            <a:cxnSpLocks/>
          </p:cNvCxnSpPr>
          <p:nvPr/>
        </p:nvCxnSpPr>
        <p:spPr>
          <a:xfrm>
            <a:off x="11863829" y="15718801"/>
            <a:ext cx="9692640" cy="0"/>
          </a:xfrm>
          <a:prstGeom prst="line">
            <a:avLst/>
          </a:prstGeom>
          <a:ln w="142875">
            <a:solidFill>
              <a:srgbClr val="CFB99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668CD880-4044-4BF1-A201-8F0051DF952B}"/>
              </a:ext>
            </a:extLst>
          </p:cNvPr>
          <p:cNvCxnSpPr>
            <a:cxnSpLocks/>
          </p:cNvCxnSpPr>
          <p:nvPr/>
        </p:nvCxnSpPr>
        <p:spPr>
          <a:xfrm>
            <a:off x="11863829" y="18702991"/>
            <a:ext cx="9692640" cy="0"/>
          </a:xfrm>
          <a:prstGeom prst="line">
            <a:avLst/>
          </a:prstGeom>
          <a:ln w="142875">
            <a:solidFill>
              <a:srgbClr val="CFB99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B53E4B37-9BBE-4C8E-A3FE-BB09413C3FEB}"/>
              </a:ext>
            </a:extLst>
          </p:cNvPr>
          <p:cNvSpPr txBox="1"/>
          <p:nvPr/>
        </p:nvSpPr>
        <p:spPr>
          <a:xfrm>
            <a:off x="11893161" y="17767486"/>
            <a:ext cx="9886531" cy="5440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800"/>
              </a:lnSpc>
            </a:pPr>
            <a:r>
              <a:rPr lang="en-US" sz="2800" i="1" dirty="0">
                <a:latin typeface="Acumin Pro" panose="020B0504020202020204" pitchFamily="34" charset="77"/>
              </a:rPr>
              <a:t>Short caption font for figure or tables.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698DC700-62FC-4EE4-94E7-4E2E09AFA46B}"/>
              </a:ext>
            </a:extLst>
          </p:cNvPr>
          <p:cNvCxnSpPr>
            <a:cxnSpLocks/>
          </p:cNvCxnSpPr>
          <p:nvPr/>
        </p:nvCxnSpPr>
        <p:spPr>
          <a:xfrm>
            <a:off x="11863829" y="16465561"/>
            <a:ext cx="9692640" cy="0"/>
          </a:xfrm>
          <a:prstGeom prst="line">
            <a:avLst/>
          </a:prstGeom>
          <a:ln w="142875">
            <a:solidFill>
              <a:srgbClr val="55596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18CBE8F4-4079-46CF-8888-F680696FAF26}"/>
              </a:ext>
            </a:extLst>
          </p:cNvPr>
          <p:cNvSpPr txBox="1"/>
          <p:nvPr/>
        </p:nvSpPr>
        <p:spPr>
          <a:xfrm>
            <a:off x="11766884" y="14678132"/>
            <a:ext cx="9886531" cy="623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300" dirty="0">
                <a:latin typeface="Acumin Pro" panose="020B0504020202020204" pitchFamily="34" charset="77"/>
              </a:rPr>
              <a:t>Example of divisions:</a:t>
            </a:r>
            <a:endParaRPr lang="en-US" sz="3200" dirty="0">
              <a:latin typeface="Acumin Pro SemiCondensed" panose="020B0506020202020204" pitchFamily="34" charset="77"/>
            </a:endParaRP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AB330891-E452-4609-ABBD-7D756B964FDC}"/>
              </a:ext>
            </a:extLst>
          </p:cNvPr>
          <p:cNvCxnSpPr>
            <a:cxnSpLocks/>
          </p:cNvCxnSpPr>
          <p:nvPr/>
        </p:nvCxnSpPr>
        <p:spPr>
          <a:xfrm>
            <a:off x="11863829" y="17238447"/>
            <a:ext cx="9692640" cy="0"/>
          </a:xfrm>
          <a:prstGeom prst="line">
            <a:avLst/>
          </a:prstGeom>
          <a:ln w="142875">
            <a:solidFill>
              <a:srgbClr val="00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B609291D-035E-487B-868D-408579C21FD3}"/>
              </a:ext>
            </a:extLst>
          </p:cNvPr>
          <p:cNvSpPr txBox="1"/>
          <p:nvPr/>
        </p:nvSpPr>
        <p:spPr>
          <a:xfrm>
            <a:off x="22044876" y="15420809"/>
            <a:ext cx="9458643" cy="598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300" dirty="0">
                <a:latin typeface="Acumin Pro" panose="020B0504020202020204" pitchFamily="34" charset="77"/>
              </a:rPr>
              <a:t>Purdue Boilermaker Gold - R-207, G-185, B-145</a:t>
            </a:r>
            <a:endParaRPr lang="en-US" sz="3200" dirty="0">
              <a:latin typeface="Acumin Pro SemiCondensed" panose="020B0506020202020204" pitchFamily="34" charset="77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DD34085E-9A65-4141-BC82-E31F17DE2AF4}"/>
              </a:ext>
            </a:extLst>
          </p:cNvPr>
          <p:cNvSpPr txBox="1"/>
          <p:nvPr/>
        </p:nvSpPr>
        <p:spPr>
          <a:xfrm>
            <a:off x="22044876" y="17003621"/>
            <a:ext cx="7063874" cy="598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300" dirty="0">
                <a:latin typeface="Acumin Pro" panose="020B0504020202020204" pitchFamily="34" charset="77"/>
              </a:rPr>
              <a:t>Purdue Black </a:t>
            </a:r>
            <a:r>
              <a:rPr lang="en-US" sz="3200" dirty="0">
                <a:latin typeface="Acumin Pro" panose="020B0504020202020204" pitchFamily="34" charset="77"/>
              </a:rPr>
              <a:t>- R-00, G-00, B-00</a:t>
            </a:r>
            <a:endParaRPr lang="en-US" sz="3200" dirty="0">
              <a:latin typeface="Acumin Pro SemiCondensed" panose="020B0506020202020204" pitchFamily="34" charset="7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EAD49F8-6D7D-45B8-80B6-6DB164AA74AC}"/>
              </a:ext>
            </a:extLst>
          </p:cNvPr>
          <p:cNvSpPr txBox="1"/>
          <p:nvPr/>
        </p:nvSpPr>
        <p:spPr>
          <a:xfrm>
            <a:off x="22044876" y="16223449"/>
            <a:ext cx="8777356" cy="598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300" dirty="0">
                <a:latin typeface="Acumin Pro" panose="020B0504020202020204" pitchFamily="34" charset="77"/>
              </a:rPr>
              <a:t>Purdue Steel Gray - R-85, G-89, B-96</a:t>
            </a:r>
            <a:endParaRPr lang="en-US" sz="3200" dirty="0">
              <a:latin typeface="Acumin Pro SemiCondensed" panose="020B0506020202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064583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540</TotalTime>
  <Words>621</Words>
  <Application>Microsoft Office PowerPoint</Application>
  <PresentationFormat>Custom</PresentationFormat>
  <Paragraphs>118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1" baseType="lpstr">
      <vt:lpstr>Calibri</vt:lpstr>
      <vt:lpstr>Acumin Pro ExtraCondensed</vt:lpstr>
      <vt:lpstr>United Sans Cd Hv</vt:lpstr>
      <vt:lpstr>Acumin Pro</vt:lpstr>
      <vt:lpstr>Arial</vt:lpstr>
      <vt:lpstr>Acumin Pro SemiCondensed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Merzdorf, Russell J.</dc:creator>
  <cp:lastModifiedBy>Huetteman, Carl A</cp:lastModifiedBy>
  <cp:revision>47</cp:revision>
  <dcterms:created xsi:type="dcterms:W3CDTF">2023-01-04T13:55:35Z</dcterms:created>
  <dcterms:modified xsi:type="dcterms:W3CDTF">2024-06-21T17:03:16Z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044bd30-2ed7-4c9d-9d12-46200872a97b_Enabled">
    <vt:lpwstr>true</vt:lpwstr>
  </property>
  <property fmtid="{D5CDD505-2E9C-101B-9397-08002B2CF9AE}" pid="3" name="MSIP_Label_4044bd30-2ed7-4c9d-9d12-46200872a97b_SetDate">
    <vt:lpwstr>2024-06-03T18:46:20Z</vt:lpwstr>
  </property>
  <property fmtid="{D5CDD505-2E9C-101B-9397-08002B2CF9AE}" pid="4" name="MSIP_Label_4044bd30-2ed7-4c9d-9d12-46200872a97b_Method">
    <vt:lpwstr>Standard</vt:lpwstr>
  </property>
  <property fmtid="{D5CDD505-2E9C-101B-9397-08002B2CF9AE}" pid="5" name="MSIP_Label_4044bd30-2ed7-4c9d-9d12-46200872a97b_Name">
    <vt:lpwstr>defa4170-0d19-0005-0004-bc88714345d2</vt:lpwstr>
  </property>
  <property fmtid="{D5CDD505-2E9C-101B-9397-08002B2CF9AE}" pid="6" name="MSIP_Label_4044bd30-2ed7-4c9d-9d12-46200872a97b_SiteId">
    <vt:lpwstr>4130bd39-7c53-419c-b1e5-8758d6d63f21</vt:lpwstr>
  </property>
  <property fmtid="{D5CDD505-2E9C-101B-9397-08002B2CF9AE}" pid="7" name="MSIP_Label_4044bd30-2ed7-4c9d-9d12-46200872a97b_ActionId">
    <vt:lpwstr>07e4834b-3d95-4abe-938e-d7ac3f4dd8ac</vt:lpwstr>
  </property>
  <property fmtid="{D5CDD505-2E9C-101B-9397-08002B2CF9AE}" pid="8" name="MSIP_Label_4044bd30-2ed7-4c9d-9d12-46200872a97b_ContentBits">
    <vt:lpwstr>0</vt:lpwstr>
  </property>
</Properties>
</file>

<file path=docProps/thumbnail.jpeg>
</file>